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4061781330103"/>
          <c:y val="5.4601765688379864E-2"/>
          <c:w val="0.81345870789168417"/>
          <c:h val="0.80736960152708181"/>
        </c:manualLayout>
      </c:layout>
      <c:scatterChart>
        <c:scatterStyle val="smoothMarker"/>
        <c:varyColors val="0"/>
        <c:ser>
          <c:idx val="0"/>
          <c:order val="0"/>
          <c:tx>
            <c:v>Frequency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'[Demand calcs.xlsx]Sheet1'!$Y$2:$Y$422</c:f>
              <c:numCache>
                <c:formatCode>General</c:formatCode>
                <c:ptCount val="421"/>
                <c:pt idx="0">
                  <c:v>2.3752969121140144E-3</c:v>
                </c:pt>
                <c:pt idx="1">
                  <c:v>4.7505938242280287E-3</c:v>
                </c:pt>
                <c:pt idx="2">
                  <c:v>7.1258907363420431E-3</c:v>
                </c:pt>
                <c:pt idx="3">
                  <c:v>9.5011876484560574E-3</c:v>
                </c:pt>
                <c:pt idx="4">
                  <c:v>1.1876484560570071E-2</c:v>
                </c:pt>
                <c:pt idx="5">
                  <c:v>1.4251781472684086E-2</c:v>
                </c:pt>
                <c:pt idx="6">
                  <c:v>1.66270783847981E-2</c:v>
                </c:pt>
                <c:pt idx="7">
                  <c:v>1.9002375296912115E-2</c:v>
                </c:pt>
                <c:pt idx="8">
                  <c:v>2.1377672209026127E-2</c:v>
                </c:pt>
                <c:pt idx="9">
                  <c:v>2.3752969121140142E-2</c:v>
                </c:pt>
                <c:pt idx="10">
                  <c:v>2.6128266033254157E-2</c:v>
                </c:pt>
                <c:pt idx="11">
                  <c:v>2.8503562945368172E-2</c:v>
                </c:pt>
                <c:pt idx="12">
                  <c:v>3.0878859857482184E-2</c:v>
                </c:pt>
                <c:pt idx="13">
                  <c:v>3.3254156769596199E-2</c:v>
                </c:pt>
                <c:pt idx="14">
                  <c:v>3.5629453681710214E-2</c:v>
                </c:pt>
                <c:pt idx="15">
                  <c:v>3.800475059382423E-2</c:v>
                </c:pt>
                <c:pt idx="16">
                  <c:v>4.0380047505938245E-2</c:v>
                </c:pt>
                <c:pt idx="17">
                  <c:v>4.2755344418052253E-2</c:v>
                </c:pt>
                <c:pt idx="18">
                  <c:v>4.5130641330166268E-2</c:v>
                </c:pt>
                <c:pt idx="19">
                  <c:v>4.7505938242280284E-2</c:v>
                </c:pt>
                <c:pt idx="20">
                  <c:v>4.9881235154394299E-2</c:v>
                </c:pt>
                <c:pt idx="21">
                  <c:v>5.2256532066508314E-2</c:v>
                </c:pt>
                <c:pt idx="22">
                  <c:v>5.4631828978622329E-2</c:v>
                </c:pt>
                <c:pt idx="23">
                  <c:v>5.7007125890736345E-2</c:v>
                </c:pt>
                <c:pt idx="24">
                  <c:v>5.9382422802850353E-2</c:v>
                </c:pt>
                <c:pt idx="25">
                  <c:v>6.1757719714964368E-2</c:v>
                </c:pt>
                <c:pt idx="26">
                  <c:v>6.413301662707839E-2</c:v>
                </c:pt>
                <c:pt idx="27">
                  <c:v>6.6508313539192399E-2</c:v>
                </c:pt>
                <c:pt idx="28">
                  <c:v>6.8883610451306407E-2</c:v>
                </c:pt>
                <c:pt idx="29">
                  <c:v>7.1258907363420429E-2</c:v>
                </c:pt>
                <c:pt idx="30">
                  <c:v>7.3634204275534437E-2</c:v>
                </c:pt>
                <c:pt idx="31">
                  <c:v>7.6009501187648459E-2</c:v>
                </c:pt>
                <c:pt idx="32">
                  <c:v>7.8384798099762468E-2</c:v>
                </c:pt>
                <c:pt idx="33">
                  <c:v>8.076009501187649E-2</c:v>
                </c:pt>
                <c:pt idx="34">
                  <c:v>8.3135391923990498E-2</c:v>
                </c:pt>
                <c:pt idx="35">
                  <c:v>8.5510688836104506E-2</c:v>
                </c:pt>
                <c:pt idx="36">
                  <c:v>8.7885985748218529E-2</c:v>
                </c:pt>
                <c:pt idx="37">
                  <c:v>9.0261282660332537E-2</c:v>
                </c:pt>
                <c:pt idx="38">
                  <c:v>9.2636579572446559E-2</c:v>
                </c:pt>
                <c:pt idx="39">
                  <c:v>9.5011876484560567E-2</c:v>
                </c:pt>
                <c:pt idx="40">
                  <c:v>9.7387173396674589E-2</c:v>
                </c:pt>
                <c:pt idx="41">
                  <c:v>9.9762470308788598E-2</c:v>
                </c:pt>
                <c:pt idx="42">
                  <c:v>0.10213776722090261</c:v>
                </c:pt>
                <c:pt idx="43">
                  <c:v>0.10451306413301663</c:v>
                </c:pt>
                <c:pt idx="44">
                  <c:v>0.10688836104513064</c:v>
                </c:pt>
                <c:pt idx="45">
                  <c:v>0.10926365795724466</c:v>
                </c:pt>
                <c:pt idx="46">
                  <c:v>0.11163895486935867</c:v>
                </c:pt>
                <c:pt idx="47">
                  <c:v>0.11401425178147269</c:v>
                </c:pt>
                <c:pt idx="48">
                  <c:v>0.1163895486935867</c:v>
                </c:pt>
                <c:pt idx="49">
                  <c:v>0.11876484560570071</c:v>
                </c:pt>
                <c:pt idx="50">
                  <c:v>0.12114014251781473</c:v>
                </c:pt>
                <c:pt idx="51">
                  <c:v>0.12351543942992874</c:v>
                </c:pt>
                <c:pt idx="52">
                  <c:v>0.12589073634204276</c:v>
                </c:pt>
                <c:pt idx="53">
                  <c:v>0.12826603325415678</c:v>
                </c:pt>
                <c:pt idx="54">
                  <c:v>0.13064133016627077</c:v>
                </c:pt>
                <c:pt idx="55">
                  <c:v>0.1330166270783848</c:v>
                </c:pt>
                <c:pt idx="56">
                  <c:v>0.13539192399049882</c:v>
                </c:pt>
                <c:pt idx="57">
                  <c:v>0.13776722090261281</c:v>
                </c:pt>
                <c:pt idx="58">
                  <c:v>0.14014251781472684</c:v>
                </c:pt>
                <c:pt idx="59">
                  <c:v>0.14251781472684086</c:v>
                </c:pt>
                <c:pt idx="60">
                  <c:v>0.14489311163895488</c:v>
                </c:pt>
                <c:pt idx="61">
                  <c:v>0.14726840855106887</c:v>
                </c:pt>
                <c:pt idx="62">
                  <c:v>0.1496437054631829</c:v>
                </c:pt>
                <c:pt idx="63">
                  <c:v>0.15201900237529692</c:v>
                </c:pt>
                <c:pt idx="64">
                  <c:v>0.15439429928741091</c:v>
                </c:pt>
                <c:pt idx="65">
                  <c:v>0.15676959619952494</c:v>
                </c:pt>
                <c:pt idx="66">
                  <c:v>0.15914489311163896</c:v>
                </c:pt>
                <c:pt idx="67">
                  <c:v>0.16152019002375298</c:v>
                </c:pt>
                <c:pt idx="68">
                  <c:v>0.16389548693586697</c:v>
                </c:pt>
                <c:pt idx="69">
                  <c:v>0.166270783847981</c:v>
                </c:pt>
                <c:pt idx="70">
                  <c:v>0.16864608076009502</c:v>
                </c:pt>
                <c:pt idx="71">
                  <c:v>0.17102137767220901</c:v>
                </c:pt>
                <c:pt idx="72">
                  <c:v>0.17339667458432304</c:v>
                </c:pt>
                <c:pt idx="73">
                  <c:v>0.17577197149643706</c:v>
                </c:pt>
                <c:pt idx="74">
                  <c:v>0.17814726840855108</c:v>
                </c:pt>
                <c:pt idx="75">
                  <c:v>0.18052256532066507</c:v>
                </c:pt>
                <c:pt idx="76">
                  <c:v>0.1828978622327791</c:v>
                </c:pt>
                <c:pt idx="77">
                  <c:v>0.18527315914489312</c:v>
                </c:pt>
                <c:pt idx="78">
                  <c:v>0.18764845605700711</c:v>
                </c:pt>
                <c:pt idx="79">
                  <c:v>0.19002375296912113</c:v>
                </c:pt>
                <c:pt idx="80">
                  <c:v>0.19239904988123516</c:v>
                </c:pt>
                <c:pt idx="81">
                  <c:v>0.19477434679334918</c:v>
                </c:pt>
                <c:pt idx="82">
                  <c:v>0.19714964370546317</c:v>
                </c:pt>
                <c:pt idx="83">
                  <c:v>0.1995249406175772</c:v>
                </c:pt>
                <c:pt idx="84">
                  <c:v>0.20190023752969122</c:v>
                </c:pt>
                <c:pt idx="85">
                  <c:v>0.20427553444180521</c:v>
                </c:pt>
                <c:pt idx="86">
                  <c:v>0.20665083135391923</c:v>
                </c:pt>
                <c:pt idx="87">
                  <c:v>0.20902612826603326</c:v>
                </c:pt>
                <c:pt idx="88">
                  <c:v>0.21140142517814728</c:v>
                </c:pt>
                <c:pt idx="89">
                  <c:v>0.21377672209026127</c:v>
                </c:pt>
                <c:pt idx="90">
                  <c:v>0.2161520190023753</c:v>
                </c:pt>
                <c:pt idx="91">
                  <c:v>0.21852731591448932</c:v>
                </c:pt>
                <c:pt idx="92">
                  <c:v>0.22090261282660331</c:v>
                </c:pt>
                <c:pt idx="93">
                  <c:v>0.22327790973871733</c:v>
                </c:pt>
                <c:pt idx="94">
                  <c:v>0.22565320665083136</c:v>
                </c:pt>
                <c:pt idx="95">
                  <c:v>0.22802850356294538</c:v>
                </c:pt>
                <c:pt idx="96">
                  <c:v>0.23040380047505937</c:v>
                </c:pt>
                <c:pt idx="97">
                  <c:v>0.23277909738717339</c:v>
                </c:pt>
                <c:pt idx="98">
                  <c:v>0.23515439429928742</c:v>
                </c:pt>
                <c:pt idx="99">
                  <c:v>0.23752969121140141</c:v>
                </c:pt>
                <c:pt idx="100">
                  <c:v>0.23990498812351543</c:v>
                </c:pt>
                <c:pt idx="101">
                  <c:v>0.24228028503562946</c:v>
                </c:pt>
                <c:pt idx="102">
                  <c:v>0.24465558194774348</c:v>
                </c:pt>
                <c:pt idx="103">
                  <c:v>0.24703087885985747</c:v>
                </c:pt>
                <c:pt idx="104">
                  <c:v>0.24940617577197149</c:v>
                </c:pt>
                <c:pt idx="105">
                  <c:v>0.25178147268408552</c:v>
                </c:pt>
                <c:pt idx="106">
                  <c:v>0.25415676959619954</c:v>
                </c:pt>
                <c:pt idx="107">
                  <c:v>0.25653206650831356</c:v>
                </c:pt>
                <c:pt idx="108">
                  <c:v>0.25890736342042753</c:v>
                </c:pt>
                <c:pt idx="109">
                  <c:v>0.26128266033254155</c:v>
                </c:pt>
                <c:pt idx="110">
                  <c:v>0.26365795724465557</c:v>
                </c:pt>
                <c:pt idx="111">
                  <c:v>0.26603325415676959</c:v>
                </c:pt>
                <c:pt idx="112">
                  <c:v>0.26840855106888362</c:v>
                </c:pt>
                <c:pt idx="113">
                  <c:v>0.27078384798099764</c:v>
                </c:pt>
                <c:pt idx="114">
                  <c:v>0.27315914489311166</c:v>
                </c:pt>
                <c:pt idx="115">
                  <c:v>0.27553444180522563</c:v>
                </c:pt>
                <c:pt idx="116">
                  <c:v>0.27790973871733965</c:v>
                </c:pt>
                <c:pt idx="117">
                  <c:v>0.28028503562945367</c:v>
                </c:pt>
                <c:pt idx="118">
                  <c:v>0.28266033254156769</c:v>
                </c:pt>
                <c:pt idx="119">
                  <c:v>0.28503562945368172</c:v>
                </c:pt>
                <c:pt idx="120">
                  <c:v>0.28741092636579574</c:v>
                </c:pt>
                <c:pt idx="121">
                  <c:v>0.28978622327790976</c:v>
                </c:pt>
                <c:pt idx="122">
                  <c:v>0.29216152019002373</c:v>
                </c:pt>
                <c:pt idx="123">
                  <c:v>0.29453681710213775</c:v>
                </c:pt>
                <c:pt idx="124">
                  <c:v>0.29691211401425177</c:v>
                </c:pt>
                <c:pt idx="125">
                  <c:v>0.29928741092636579</c:v>
                </c:pt>
                <c:pt idx="126">
                  <c:v>0.30166270783847982</c:v>
                </c:pt>
                <c:pt idx="127">
                  <c:v>0.30403800475059384</c:v>
                </c:pt>
                <c:pt idx="128">
                  <c:v>0.30641330166270786</c:v>
                </c:pt>
                <c:pt idx="129">
                  <c:v>0.30878859857482183</c:v>
                </c:pt>
                <c:pt idx="130">
                  <c:v>0.31116389548693585</c:v>
                </c:pt>
                <c:pt idx="131">
                  <c:v>0.31353919239904987</c:v>
                </c:pt>
                <c:pt idx="132">
                  <c:v>0.31591448931116389</c:v>
                </c:pt>
                <c:pt idx="133">
                  <c:v>0.31828978622327792</c:v>
                </c:pt>
                <c:pt idx="134">
                  <c:v>0.32066508313539194</c:v>
                </c:pt>
                <c:pt idx="135">
                  <c:v>0.32304038004750596</c:v>
                </c:pt>
                <c:pt idx="136">
                  <c:v>0.32541567695961993</c:v>
                </c:pt>
                <c:pt idx="137">
                  <c:v>0.32779097387173395</c:v>
                </c:pt>
                <c:pt idx="138">
                  <c:v>0.33016627078384797</c:v>
                </c:pt>
                <c:pt idx="139">
                  <c:v>0.33254156769596199</c:v>
                </c:pt>
                <c:pt idx="140">
                  <c:v>0.33491686460807601</c:v>
                </c:pt>
                <c:pt idx="141">
                  <c:v>0.33729216152019004</c:v>
                </c:pt>
                <c:pt idx="142">
                  <c:v>0.33966745843230406</c:v>
                </c:pt>
                <c:pt idx="143">
                  <c:v>0.34204275534441803</c:v>
                </c:pt>
                <c:pt idx="144">
                  <c:v>0.34441805225653205</c:v>
                </c:pt>
                <c:pt idx="145">
                  <c:v>0.34679334916864607</c:v>
                </c:pt>
                <c:pt idx="146">
                  <c:v>0.34916864608076009</c:v>
                </c:pt>
                <c:pt idx="147">
                  <c:v>0.35154394299287411</c:v>
                </c:pt>
                <c:pt idx="148">
                  <c:v>0.35391923990498814</c:v>
                </c:pt>
                <c:pt idx="149">
                  <c:v>0.35629453681710216</c:v>
                </c:pt>
                <c:pt idx="150">
                  <c:v>0.35866983372921613</c:v>
                </c:pt>
                <c:pt idx="151">
                  <c:v>0.36104513064133015</c:v>
                </c:pt>
                <c:pt idx="152">
                  <c:v>0.36342042755344417</c:v>
                </c:pt>
                <c:pt idx="153">
                  <c:v>0.36579572446555819</c:v>
                </c:pt>
                <c:pt idx="154">
                  <c:v>0.36817102137767221</c:v>
                </c:pt>
                <c:pt idx="155">
                  <c:v>0.37054631828978624</c:v>
                </c:pt>
                <c:pt idx="156">
                  <c:v>0.37292161520190026</c:v>
                </c:pt>
                <c:pt idx="157">
                  <c:v>0.37529691211401423</c:v>
                </c:pt>
                <c:pt idx="158">
                  <c:v>0.37767220902612825</c:v>
                </c:pt>
                <c:pt idx="159">
                  <c:v>0.38004750593824227</c:v>
                </c:pt>
                <c:pt idx="160">
                  <c:v>0.38242280285035629</c:v>
                </c:pt>
                <c:pt idx="161">
                  <c:v>0.38479809976247031</c:v>
                </c:pt>
                <c:pt idx="162">
                  <c:v>0.38717339667458434</c:v>
                </c:pt>
                <c:pt idx="163">
                  <c:v>0.38954869358669836</c:v>
                </c:pt>
                <c:pt idx="164">
                  <c:v>0.39192399049881232</c:v>
                </c:pt>
                <c:pt idx="165">
                  <c:v>0.39429928741092635</c:v>
                </c:pt>
                <c:pt idx="166">
                  <c:v>0.39667458432304037</c:v>
                </c:pt>
                <c:pt idx="167">
                  <c:v>0.39904988123515439</c:v>
                </c:pt>
                <c:pt idx="168">
                  <c:v>0.40142517814726841</c:v>
                </c:pt>
                <c:pt idx="169">
                  <c:v>0.40380047505938244</c:v>
                </c:pt>
                <c:pt idx="170">
                  <c:v>0.40617577197149646</c:v>
                </c:pt>
                <c:pt idx="171">
                  <c:v>0.40855106888361042</c:v>
                </c:pt>
                <c:pt idx="172">
                  <c:v>0.41092636579572445</c:v>
                </c:pt>
                <c:pt idx="173">
                  <c:v>0.41330166270783847</c:v>
                </c:pt>
                <c:pt idx="174">
                  <c:v>0.41567695961995249</c:v>
                </c:pt>
                <c:pt idx="175">
                  <c:v>0.41805225653206651</c:v>
                </c:pt>
                <c:pt idx="176">
                  <c:v>0.42042755344418054</c:v>
                </c:pt>
                <c:pt idx="177">
                  <c:v>0.42280285035629456</c:v>
                </c:pt>
                <c:pt idx="178">
                  <c:v>0.42517814726840852</c:v>
                </c:pt>
                <c:pt idx="179">
                  <c:v>0.42755344418052255</c:v>
                </c:pt>
                <c:pt idx="180">
                  <c:v>0.42992874109263657</c:v>
                </c:pt>
                <c:pt idx="181">
                  <c:v>0.43230403800475059</c:v>
                </c:pt>
                <c:pt idx="182">
                  <c:v>0.43467933491686461</c:v>
                </c:pt>
                <c:pt idx="183">
                  <c:v>0.43705463182897863</c:v>
                </c:pt>
                <c:pt idx="184">
                  <c:v>0.43942992874109266</c:v>
                </c:pt>
                <c:pt idx="185">
                  <c:v>0.44180522565320662</c:v>
                </c:pt>
                <c:pt idx="186">
                  <c:v>0.44418052256532065</c:v>
                </c:pt>
                <c:pt idx="187">
                  <c:v>0.44655581947743467</c:v>
                </c:pt>
                <c:pt idx="188">
                  <c:v>0.44893111638954869</c:v>
                </c:pt>
                <c:pt idx="189">
                  <c:v>0.45130641330166271</c:v>
                </c:pt>
                <c:pt idx="190">
                  <c:v>0.45368171021377673</c:v>
                </c:pt>
                <c:pt idx="191">
                  <c:v>0.45605700712589076</c:v>
                </c:pt>
                <c:pt idx="192">
                  <c:v>0.45843230403800472</c:v>
                </c:pt>
                <c:pt idx="193">
                  <c:v>0.46080760095011875</c:v>
                </c:pt>
                <c:pt idx="194">
                  <c:v>0.46318289786223277</c:v>
                </c:pt>
                <c:pt idx="195">
                  <c:v>0.46555819477434679</c:v>
                </c:pt>
                <c:pt idx="196">
                  <c:v>0.46793349168646081</c:v>
                </c:pt>
                <c:pt idx="197">
                  <c:v>0.47030878859857483</c:v>
                </c:pt>
                <c:pt idx="198">
                  <c:v>0.47268408551068886</c:v>
                </c:pt>
                <c:pt idx="199">
                  <c:v>0.47505938242280282</c:v>
                </c:pt>
                <c:pt idx="200">
                  <c:v>0.47743467933491684</c:v>
                </c:pt>
                <c:pt idx="201">
                  <c:v>0.47980997624703087</c:v>
                </c:pt>
                <c:pt idx="202">
                  <c:v>0.48218527315914489</c:v>
                </c:pt>
                <c:pt idx="203">
                  <c:v>0.48456057007125891</c:v>
                </c:pt>
                <c:pt idx="204">
                  <c:v>0.48693586698337293</c:v>
                </c:pt>
                <c:pt idx="205">
                  <c:v>0.48931116389548696</c:v>
                </c:pt>
                <c:pt idx="206">
                  <c:v>0.49168646080760092</c:v>
                </c:pt>
                <c:pt idx="207">
                  <c:v>0.49406175771971494</c:v>
                </c:pt>
                <c:pt idx="208">
                  <c:v>0.49643705463182897</c:v>
                </c:pt>
                <c:pt idx="209">
                  <c:v>0.49881235154394299</c:v>
                </c:pt>
                <c:pt idx="210">
                  <c:v>0.50118764845605701</c:v>
                </c:pt>
                <c:pt idx="211">
                  <c:v>0.50356294536817103</c:v>
                </c:pt>
                <c:pt idx="212">
                  <c:v>0.50593824228028506</c:v>
                </c:pt>
                <c:pt idx="213">
                  <c:v>0.50831353919239908</c:v>
                </c:pt>
                <c:pt idx="214">
                  <c:v>0.5106888361045131</c:v>
                </c:pt>
                <c:pt idx="215">
                  <c:v>0.51306413301662712</c:v>
                </c:pt>
                <c:pt idx="216">
                  <c:v>0.51543942992874114</c:v>
                </c:pt>
                <c:pt idx="217">
                  <c:v>0.51781472684085506</c:v>
                </c:pt>
                <c:pt idx="218">
                  <c:v>0.52019002375296908</c:v>
                </c:pt>
                <c:pt idx="219">
                  <c:v>0.5225653206650831</c:v>
                </c:pt>
                <c:pt idx="220">
                  <c:v>0.52494061757719712</c:v>
                </c:pt>
                <c:pt idx="221">
                  <c:v>0.52731591448931114</c:v>
                </c:pt>
                <c:pt idx="222">
                  <c:v>0.52969121140142517</c:v>
                </c:pt>
                <c:pt idx="223">
                  <c:v>0.53206650831353919</c:v>
                </c:pt>
                <c:pt idx="224">
                  <c:v>0.53444180522565321</c:v>
                </c:pt>
                <c:pt idx="225">
                  <c:v>0.53681710213776723</c:v>
                </c:pt>
                <c:pt idx="226">
                  <c:v>0.53919239904988125</c:v>
                </c:pt>
                <c:pt idx="227">
                  <c:v>0.54156769596199528</c:v>
                </c:pt>
                <c:pt idx="228">
                  <c:v>0.5439429928741093</c:v>
                </c:pt>
                <c:pt idx="229">
                  <c:v>0.54631828978622332</c:v>
                </c:pt>
                <c:pt idx="230">
                  <c:v>0.54869358669833734</c:v>
                </c:pt>
                <c:pt idx="231">
                  <c:v>0.55106888361045125</c:v>
                </c:pt>
                <c:pt idx="232">
                  <c:v>0.55344418052256528</c:v>
                </c:pt>
                <c:pt idx="233">
                  <c:v>0.5558194774346793</c:v>
                </c:pt>
                <c:pt idx="234">
                  <c:v>0.55819477434679332</c:v>
                </c:pt>
                <c:pt idx="235">
                  <c:v>0.56057007125890734</c:v>
                </c:pt>
                <c:pt idx="236">
                  <c:v>0.56294536817102137</c:v>
                </c:pt>
                <c:pt idx="237">
                  <c:v>0.56532066508313539</c:v>
                </c:pt>
                <c:pt idx="238">
                  <c:v>0.56769596199524941</c:v>
                </c:pt>
                <c:pt idx="239">
                  <c:v>0.57007125890736343</c:v>
                </c:pt>
                <c:pt idx="240">
                  <c:v>0.57244655581947745</c:v>
                </c:pt>
                <c:pt idx="241">
                  <c:v>0.57482185273159148</c:v>
                </c:pt>
                <c:pt idx="242">
                  <c:v>0.5771971496437055</c:v>
                </c:pt>
                <c:pt idx="243">
                  <c:v>0.57957244655581952</c:v>
                </c:pt>
                <c:pt idx="244">
                  <c:v>0.58194774346793354</c:v>
                </c:pt>
                <c:pt idx="245">
                  <c:v>0.58432304038004745</c:v>
                </c:pt>
                <c:pt idx="246">
                  <c:v>0.58669833729216148</c:v>
                </c:pt>
                <c:pt idx="247">
                  <c:v>0.5890736342042755</c:v>
                </c:pt>
                <c:pt idx="248">
                  <c:v>0.59144893111638952</c:v>
                </c:pt>
                <c:pt idx="249">
                  <c:v>0.59382422802850354</c:v>
                </c:pt>
                <c:pt idx="250">
                  <c:v>0.59619952494061756</c:v>
                </c:pt>
                <c:pt idx="251">
                  <c:v>0.59857482185273159</c:v>
                </c:pt>
                <c:pt idx="252">
                  <c:v>0.60095011876484561</c:v>
                </c:pt>
                <c:pt idx="253">
                  <c:v>0.60332541567695963</c:v>
                </c:pt>
                <c:pt idx="254">
                  <c:v>0.60570071258907365</c:v>
                </c:pt>
                <c:pt idx="255">
                  <c:v>0.60807600950118768</c:v>
                </c:pt>
                <c:pt idx="256">
                  <c:v>0.6104513064133017</c:v>
                </c:pt>
                <c:pt idx="257">
                  <c:v>0.61282660332541572</c:v>
                </c:pt>
                <c:pt idx="258">
                  <c:v>0.61520190023752974</c:v>
                </c:pt>
                <c:pt idx="259">
                  <c:v>0.61757719714964365</c:v>
                </c:pt>
                <c:pt idx="260">
                  <c:v>0.61995249406175768</c:v>
                </c:pt>
                <c:pt idx="261">
                  <c:v>0.6223277909738717</c:v>
                </c:pt>
                <c:pt idx="262">
                  <c:v>0.62470308788598572</c:v>
                </c:pt>
                <c:pt idx="263">
                  <c:v>0.62707838479809974</c:v>
                </c:pt>
                <c:pt idx="264">
                  <c:v>0.62945368171021376</c:v>
                </c:pt>
                <c:pt idx="265">
                  <c:v>0.63182897862232779</c:v>
                </c:pt>
                <c:pt idx="266">
                  <c:v>0.63420427553444181</c:v>
                </c:pt>
                <c:pt idx="267">
                  <c:v>0.63657957244655583</c:v>
                </c:pt>
                <c:pt idx="268">
                  <c:v>0.63895486935866985</c:v>
                </c:pt>
                <c:pt idx="269">
                  <c:v>0.64133016627078387</c:v>
                </c:pt>
                <c:pt idx="270">
                  <c:v>0.6437054631828979</c:v>
                </c:pt>
                <c:pt idx="271">
                  <c:v>0.64608076009501192</c:v>
                </c:pt>
                <c:pt idx="272">
                  <c:v>0.64845605700712594</c:v>
                </c:pt>
                <c:pt idx="273">
                  <c:v>0.65083135391923985</c:v>
                </c:pt>
                <c:pt idx="274">
                  <c:v>0.65320665083135387</c:v>
                </c:pt>
                <c:pt idx="275">
                  <c:v>0.6555819477434679</c:v>
                </c:pt>
                <c:pt idx="276">
                  <c:v>0.65795724465558192</c:v>
                </c:pt>
                <c:pt idx="277">
                  <c:v>0.66033254156769594</c:v>
                </c:pt>
                <c:pt idx="278">
                  <c:v>0.66270783847980996</c:v>
                </c:pt>
                <c:pt idx="279">
                  <c:v>0.66508313539192399</c:v>
                </c:pt>
                <c:pt idx="280">
                  <c:v>0.66745843230403801</c:v>
                </c:pt>
                <c:pt idx="281">
                  <c:v>0.66983372921615203</c:v>
                </c:pt>
                <c:pt idx="282">
                  <c:v>0.67220902612826605</c:v>
                </c:pt>
                <c:pt idx="283">
                  <c:v>0.67458432304038007</c:v>
                </c:pt>
                <c:pt idx="284">
                  <c:v>0.6769596199524941</c:v>
                </c:pt>
                <c:pt idx="285">
                  <c:v>0.67933491686460812</c:v>
                </c:pt>
                <c:pt idx="286">
                  <c:v>0.68171021377672214</c:v>
                </c:pt>
                <c:pt idx="287">
                  <c:v>0.68408551068883605</c:v>
                </c:pt>
                <c:pt idx="288">
                  <c:v>0.68646080760095007</c:v>
                </c:pt>
                <c:pt idx="289">
                  <c:v>0.6888361045130641</c:v>
                </c:pt>
                <c:pt idx="290">
                  <c:v>0.69121140142517812</c:v>
                </c:pt>
                <c:pt idx="291">
                  <c:v>0.69358669833729214</c:v>
                </c:pt>
                <c:pt idx="292">
                  <c:v>0.69596199524940616</c:v>
                </c:pt>
                <c:pt idx="293">
                  <c:v>0.69833729216152018</c:v>
                </c:pt>
                <c:pt idx="294">
                  <c:v>0.70071258907363421</c:v>
                </c:pt>
                <c:pt idx="295">
                  <c:v>0.70308788598574823</c:v>
                </c:pt>
                <c:pt idx="296">
                  <c:v>0.70546318289786225</c:v>
                </c:pt>
                <c:pt idx="297">
                  <c:v>0.70783847980997627</c:v>
                </c:pt>
                <c:pt idx="298">
                  <c:v>0.7102137767220903</c:v>
                </c:pt>
                <c:pt idx="299">
                  <c:v>0.71258907363420432</c:v>
                </c:pt>
                <c:pt idx="300">
                  <c:v>0.71496437054631834</c:v>
                </c:pt>
                <c:pt idx="301">
                  <c:v>0.71733966745843225</c:v>
                </c:pt>
                <c:pt idx="302">
                  <c:v>0.71971496437054627</c:v>
                </c:pt>
                <c:pt idx="303">
                  <c:v>0.7220902612826603</c:v>
                </c:pt>
                <c:pt idx="304">
                  <c:v>0.72446555819477432</c:v>
                </c:pt>
                <c:pt idx="305">
                  <c:v>0.72684085510688834</c:v>
                </c:pt>
                <c:pt idx="306">
                  <c:v>0.72921615201900236</c:v>
                </c:pt>
                <c:pt idx="307">
                  <c:v>0.73159144893111638</c:v>
                </c:pt>
                <c:pt idx="308">
                  <c:v>0.73396674584323041</c:v>
                </c:pt>
                <c:pt idx="309">
                  <c:v>0.73634204275534443</c:v>
                </c:pt>
                <c:pt idx="310">
                  <c:v>0.73871733966745845</c:v>
                </c:pt>
                <c:pt idx="311">
                  <c:v>0.74109263657957247</c:v>
                </c:pt>
                <c:pt idx="312">
                  <c:v>0.74346793349168649</c:v>
                </c:pt>
                <c:pt idx="313">
                  <c:v>0.74584323040380052</c:v>
                </c:pt>
                <c:pt idx="314">
                  <c:v>0.74821852731591454</c:v>
                </c:pt>
                <c:pt idx="315">
                  <c:v>0.75059382422802845</c:v>
                </c:pt>
                <c:pt idx="316">
                  <c:v>0.75296912114014247</c:v>
                </c:pt>
                <c:pt idx="317">
                  <c:v>0.75534441805225649</c:v>
                </c:pt>
                <c:pt idx="318">
                  <c:v>0.75771971496437052</c:v>
                </c:pt>
                <c:pt idx="319">
                  <c:v>0.76009501187648454</c:v>
                </c:pt>
                <c:pt idx="320">
                  <c:v>0.76247030878859856</c:v>
                </c:pt>
                <c:pt idx="321">
                  <c:v>0.76484560570071258</c:v>
                </c:pt>
                <c:pt idx="322">
                  <c:v>0.76722090261282661</c:v>
                </c:pt>
                <c:pt idx="323">
                  <c:v>0.76959619952494063</c:v>
                </c:pt>
                <c:pt idx="324">
                  <c:v>0.77197149643705465</c:v>
                </c:pt>
                <c:pt idx="325">
                  <c:v>0.77434679334916867</c:v>
                </c:pt>
                <c:pt idx="326">
                  <c:v>0.77672209026128269</c:v>
                </c:pt>
                <c:pt idx="327">
                  <c:v>0.77909738717339672</c:v>
                </c:pt>
                <c:pt idx="328">
                  <c:v>0.78147268408551074</c:v>
                </c:pt>
                <c:pt idx="329">
                  <c:v>0.78384798099762465</c:v>
                </c:pt>
                <c:pt idx="330">
                  <c:v>0.78622327790973867</c:v>
                </c:pt>
                <c:pt idx="331">
                  <c:v>0.78859857482185269</c:v>
                </c:pt>
                <c:pt idx="332">
                  <c:v>0.79097387173396672</c:v>
                </c:pt>
                <c:pt idx="333">
                  <c:v>0.79334916864608074</c:v>
                </c:pt>
                <c:pt idx="334">
                  <c:v>0.79572446555819476</c:v>
                </c:pt>
                <c:pt idx="335">
                  <c:v>0.79809976247030878</c:v>
                </c:pt>
                <c:pt idx="336">
                  <c:v>0.8004750593824228</c:v>
                </c:pt>
                <c:pt idx="337">
                  <c:v>0.80285035629453683</c:v>
                </c:pt>
                <c:pt idx="338">
                  <c:v>0.80522565320665085</c:v>
                </c:pt>
                <c:pt idx="339">
                  <c:v>0.80760095011876487</c:v>
                </c:pt>
                <c:pt idx="340">
                  <c:v>0.80997624703087889</c:v>
                </c:pt>
                <c:pt idx="341">
                  <c:v>0.81235154394299292</c:v>
                </c:pt>
                <c:pt idx="342">
                  <c:v>0.81472684085510694</c:v>
                </c:pt>
                <c:pt idx="343">
                  <c:v>0.81710213776722085</c:v>
                </c:pt>
                <c:pt idx="344">
                  <c:v>0.81947743467933487</c:v>
                </c:pt>
                <c:pt idx="345">
                  <c:v>0.82185273159144889</c:v>
                </c:pt>
                <c:pt idx="346">
                  <c:v>0.82422802850356292</c:v>
                </c:pt>
                <c:pt idx="347">
                  <c:v>0.82660332541567694</c:v>
                </c:pt>
                <c:pt idx="348">
                  <c:v>0.82897862232779096</c:v>
                </c:pt>
                <c:pt idx="349">
                  <c:v>0.83135391923990498</c:v>
                </c:pt>
                <c:pt idx="350">
                  <c:v>0.833729216152019</c:v>
                </c:pt>
                <c:pt idx="351">
                  <c:v>0.83610451306413303</c:v>
                </c:pt>
                <c:pt idx="352">
                  <c:v>0.83847980997624705</c:v>
                </c:pt>
                <c:pt idx="353">
                  <c:v>0.84085510688836107</c:v>
                </c:pt>
                <c:pt idx="354">
                  <c:v>0.84323040380047509</c:v>
                </c:pt>
                <c:pt idx="355">
                  <c:v>0.84560570071258911</c:v>
                </c:pt>
                <c:pt idx="356">
                  <c:v>0.84798099762470314</c:v>
                </c:pt>
                <c:pt idx="357">
                  <c:v>0.85035629453681705</c:v>
                </c:pt>
                <c:pt idx="358">
                  <c:v>0.85273159144893107</c:v>
                </c:pt>
                <c:pt idx="359">
                  <c:v>0.85510688836104509</c:v>
                </c:pt>
                <c:pt idx="360">
                  <c:v>0.85748218527315911</c:v>
                </c:pt>
                <c:pt idx="361">
                  <c:v>0.85985748218527314</c:v>
                </c:pt>
                <c:pt idx="362">
                  <c:v>0.86223277909738716</c:v>
                </c:pt>
                <c:pt idx="363">
                  <c:v>0.86460807600950118</c:v>
                </c:pt>
                <c:pt idx="364">
                  <c:v>0.8669833729216152</c:v>
                </c:pt>
                <c:pt idx="365">
                  <c:v>0.86935866983372923</c:v>
                </c:pt>
                <c:pt idx="366">
                  <c:v>0.87173396674584325</c:v>
                </c:pt>
                <c:pt idx="367">
                  <c:v>0.87410926365795727</c:v>
                </c:pt>
                <c:pt idx="368">
                  <c:v>0.87648456057007129</c:v>
                </c:pt>
                <c:pt idx="369">
                  <c:v>0.87885985748218531</c:v>
                </c:pt>
                <c:pt idx="370">
                  <c:v>0.88123515439429934</c:v>
                </c:pt>
                <c:pt idx="371">
                  <c:v>0.88361045130641325</c:v>
                </c:pt>
                <c:pt idx="372">
                  <c:v>0.88598574821852727</c:v>
                </c:pt>
                <c:pt idx="373">
                  <c:v>0.88836104513064129</c:v>
                </c:pt>
                <c:pt idx="374">
                  <c:v>0.89073634204275531</c:v>
                </c:pt>
                <c:pt idx="375">
                  <c:v>0.89311163895486934</c:v>
                </c:pt>
                <c:pt idx="376">
                  <c:v>0.89548693586698336</c:v>
                </c:pt>
                <c:pt idx="377">
                  <c:v>0.89786223277909738</c:v>
                </c:pt>
                <c:pt idx="378">
                  <c:v>0.9002375296912114</c:v>
                </c:pt>
                <c:pt idx="379">
                  <c:v>0.90261282660332542</c:v>
                </c:pt>
                <c:pt idx="380">
                  <c:v>0.90498812351543945</c:v>
                </c:pt>
                <c:pt idx="381">
                  <c:v>0.90736342042755347</c:v>
                </c:pt>
                <c:pt idx="382">
                  <c:v>0.90973871733966749</c:v>
                </c:pt>
                <c:pt idx="383">
                  <c:v>0.91211401425178151</c:v>
                </c:pt>
                <c:pt idx="384">
                  <c:v>0.91448931116389554</c:v>
                </c:pt>
                <c:pt idx="385">
                  <c:v>0.91686460807600945</c:v>
                </c:pt>
                <c:pt idx="386">
                  <c:v>0.91923990498812347</c:v>
                </c:pt>
                <c:pt idx="387">
                  <c:v>0.92161520190023749</c:v>
                </c:pt>
                <c:pt idx="388">
                  <c:v>0.92399049881235151</c:v>
                </c:pt>
                <c:pt idx="389">
                  <c:v>0.92636579572446553</c:v>
                </c:pt>
                <c:pt idx="390">
                  <c:v>0.92874109263657956</c:v>
                </c:pt>
                <c:pt idx="391">
                  <c:v>0.93111638954869358</c:v>
                </c:pt>
                <c:pt idx="392">
                  <c:v>0.9334916864608076</c:v>
                </c:pt>
                <c:pt idx="393">
                  <c:v>0.93586698337292162</c:v>
                </c:pt>
                <c:pt idx="394">
                  <c:v>0.93824228028503565</c:v>
                </c:pt>
                <c:pt idx="395">
                  <c:v>0.94061757719714967</c:v>
                </c:pt>
                <c:pt idx="396">
                  <c:v>0.94299287410926369</c:v>
                </c:pt>
                <c:pt idx="397">
                  <c:v>0.94536817102137771</c:v>
                </c:pt>
                <c:pt idx="398">
                  <c:v>0.94774346793349173</c:v>
                </c:pt>
                <c:pt idx="399">
                  <c:v>0.95011876484560565</c:v>
                </c:pt>
                <c:pt idx="400">
                  <c:v>0.95249406175771967</c:v>
                </c:pt>
                <c:pt idx="401">
                  <c:v>0.95486935866983369</c:v>
                </c:pt>
                <c:pt idx="402">
                  <c:v>0.95724465558194771</c:v>
                </c:pt>
                <c:pt idx="403">
                  <c:v>0.95961995249406173</c:v>
                </c:pt>
                <c:pt idx="404">
                  <c:v>0.96199524940617576</c:v>
                </c:pt>
                <c:pt idx="405">
                  <c:v>0.96437054631828978</c:v>
                </c:pt>
                <c:pt idx="406">
                  <c:v>0.9667458432304038</c:v>
                </c:pt>
                <c:pt idx="407">
                  <c:v>0.96912114014251782</c:v>
                </c:pt>
                <c:pt idx="408">
                  <c:v>0.97149643705463185</c:v>
                </c:pt>
                <c:pt idx="409">
                  <c:v>0.97387173396674587</c:v>
                </c:pt>
                <c:pt idx="410">
                  <c:v>0.97624703087885989</c:v>
                </c:pt>
                <c:pt idx="411">
                  <c:v>0.97862232779097391</c:v>
                </c:pt>
                <c:pt idx="412">
                  <c:v>0.98099762470308793</c:v>
                </c:pt>
                <c:pt idx="413">
                  <c:v>0.98337292161520184</c:v>
                </c:pt>
                <c:pt idx="414">
                  <c:v>0.98574821852731587</c:v>
                </c:pt>
                <c:pt idx="415">
                  <c:v>0.98812351543942989</c:v>
                </c:pt>
                <c:pt idx="416">
                  <c:v>0.99049881235154391</c:v>
                </c:pt>
                <c:pt idx="417">
                  <c:v>0.99287410926365793</c:v>
                </c:pt>
                <c:pt idx="418">
                  <c:v>0.99524940617577196</c:v>
                </c:pt>
                <c:pt idx="419">
                  <c:v>0.99762470308788598</c:v>
                </c:pt>
                <c:pt idx="420">
                  <c:v>1</c:v>
                </c:pt>
              </c:numCache>
            </c:numRef>
          </c:xVal>
          <c:yVal>
            <c:numRef>
              <c:f>'[Demand calcs.xlsx]Sheet1'!$X$2:$X$422</c:f>
              <c:numCache>
                <c:formatCode>General</c:formatCode>
                <c:ptCount val="421"/>
                <c:pt idx="0">
                  <c:v>31.4</c:v>
                </c:pt>
                <c:pt idx="1">
                  <c:v>22.03</c:v>
                </c:pt>
                <c:pt idx="2">
                  <c:v>17.93</c:v>
                </c:pt>
                <c:pt idx="3">
                  <c:v>17.14</c:v>
                </c:pt>
                <c:pt idx="4">
                  <c:v>14.42</c:v>
                </c:pt>
                <c:pt idx="5">
                  <c:v>13.53</c:v>
                </c:pt>
                <c:pt idx="6">
                  <c:v>12.79</c:v>
                </c:pt>
                <c:pt idx="7">
                  <c:v>12.64</c:v>
                </c:pt>
                <c:pt idx="8">
                  <c:v>12.34</c:v>
                </c:pt>
                <c:pt idx="9">
                  <c:v>12.06</c:v>
                </c:pt>
                <c:pt idx="10">
                  <c:v>11.86</c:v>
                </c:pt>
                <c:pt idx="11">
                  <c:v>11.72</c:v>
                </c:pt>
                <c:pt idx="12">
                  <c:v>11.61</c:v>
                </c:pt>
                <c:pt idx="13">
                  <c:v>11.4</c:v>
                </c:pt>
                <c:pt idx="14">
                  <c:v>11.07</c:v>
                </c:pt>
                <c:pt idx="15">
                  <c:v>10.67</c:v>
                </c:pt>
                <c:pt idx="16">
                  <c:v>10.28</c:v>
                </c:pt>
                <c:pt idx="17">
                  <c:v>10.15</c:v>
                </c:pt>
                <c:pt idx="18">
                  <c:v>9.99</c:v>
                </c:pt>
                <c:pt idx="19">
                  <c:v>9.9</c:v>
                </c:pt>
                <c:pt idx="20">
                  <c:v>9.89</c:v>
                </c:pt>
                <c:pt idx="21">
                  <c:v>9.85</c:v>
                </c:pt>
                <c:pt idx="22">
                  <c:v>9.6</c:v>
                </c:pt>
                <c:pt idx="23">
                  <c:v>9.3800000000000008</c:v>
                </c:pt>
                <c:pt idx="24">
                  <c:v>9.2100000000000009</c:v>
                </c:pt>
                <c:pt idx="25">
                  <c:v>9.1999999999999993</c:v>
                </c:pt>
                <c:pt idx="26">
                  <c:v>9</c:v>
                </c:pt>
                <c:pt idx="27">
                  <c:v>8.99</c:v>
                </c:pt>
                <c:pt idx="28">
                  <c:v>8.83</c:v>
                </c:pt>
                <c:pt idx="29">
                  <c:v>8.73</c:v>
                </c:pt>
                <c:pt idx="30">
                  <c:v>8.73</c:v>
                </c:pt>
                <c:pt idx="31">
                  <c:v>8.52</c:v>
                </c:pt>
                <c:pt idx="32">
                  <c:v>8.52</c:v>
                </c:pt>
                <c:pt idx="33">
                  <c:v>8.51</c:v>
                </c:pt>
                <c:pt idx="34">
                  <c:v>8.5</c:v>
                </c:pt>
                <c:pt idx="35">
                  <c:v>8.36</c:v>
                </c:pt>
                <c:pt idx="36">
                  <c:v>8.26</c:v>
                </c:pt>
                <c:pt idx="37">
                  <c:v>8.23</c:v>
                </c:pt>
                <c:pt idx="38">
                  <c:v>8.2200000000000006</c:v>
                </c:pt>
                <c:pt idx="39">
                  <c:v>8.19</c:v>
                </c:pt>
                <c:pt idx="40">
                  <c:v>8.16</c:v>
                </c:pt>
                <c:pt idx="41">
                  <c:v>8.0500000000000007</c:v>
                </c:pt>
                <c:pt idx="42">
                  <c:v>7.9</c:v>
                </c:pt>
                <c:pt idx="43">
                  <c:v>7.83</c:v>
                </c:pt>
                <c:pt idx="44">
                  <c:v>7.64</c:v>
                </c:pt>
                <c:pt idx="45">
                  <c:v>7.64</c:v>
                </c:pt>
                <c:pt idx="46">
                  <c:v>7.57</c:v>
                </c:pt>
                <c:pt idx="47">
                  <c:v>7.44</c:v>
                </c:pt>
                <c:pt idx="48">
                  <c:v>7.44</c:v>
                </c:pt>
                <c:pt idx="49">
                  <c:v>7.44</c:v>
                </c:pt>
                <c:pt idx="50">
                  <c:v>7.44</c:v>
                </c:pt>
                <c:pt idx="51">
                  <c:v>7.43</c:v>
                </c:pt>
                <c:pt idx="52">
                  <c:v>7.42</c:v>
                </c:pt>
                <c:pt idx="53">
                  <c:v>7.42</c:v>
                </c:pt>
                <c:pt idx="54">
                  <c:v>7.37</c:v>
                </c:pt>
                <c:pt idx="55">
                  <c:v>7.28</c:v>
                </c:pt>
                <c:pt idx="56">
                  <c:v>7.23</c:v>
                </c:pt>
                <c:pt idx="57">
                  <c:v>7.21</c:v>
                </c:pt>
                <c:pt idx="58">
                  <c:v>7.17</c:v>
                </c:pt>
                <c:pt idx="59">
                  <c:v>7.09</c:v>
                </c:pt>
                <c:pt idx="60">
                  <c:v>7.01</c:v>
                </c:pt>
                <c:pt idx="61">
                  <c:v>7.01</c:v>
                </c:pt>
                <c:pt idx="62">
                  <c:v>7.01</c:v>
                </c:pt>
                <c:pt idx="63">
                  <c:v>7.01</c:v>
                </c:pt>
                <c:pt idx="64">
                  <c:v>7.01</c:v>
                </c:pt>
                <c:pt idx="65">
                  <c:v>7.01</c:v>
                </c:pt>
                <c:pt idx="66">
                  <c:v>7.01</c:v>
                </c:pt>
                <c:pt idx="67">
                  <c:v>7.01</c:v>
                </c:pt>
                <c:pt idx="68">
                  <c:v>7</c:v>
                </c:pt>
                <c:pt idx="69">
                  <c:v>6.81</c:v>
                </c:pt>
                <c:pt idx="70">
                  <c:v>6.78</c:v>
                </c:pt>
                <c:pt idx="71">
                  <c:v>6.78</c:v>
                </c:pt>
                <c:pt idx="72">
                  <c:v>6.67</c:v>
                </c:pt>
                <c:pt idx="73">
                  <c:v>6.62</c:v>
                </c:pt>
                <c:pt idx="74">
                  <c:v>6.51</c:v>
                </c:pt>
                <c:pt idx="75">
                  <c:v>6.47</c:v>
                </c:pt>
                <c:pt idx="76">
                  <c:v>6.43</c:v>
                </c:pt>
                <c:pt idx="77">
                  <c:v>6.34</c:v>
                </c:pt>
                <c:pt idx="78">
                  <c:v>6.33</c:v>
                </c:pt>
                <c:pt idx="79">
                  <c:v>6.3</c:v>
                </c:pt>
                <c:pt idx="80">
                  <c:v>6.28</c:v>
                </c:pt>
                <c:pt idx="81">
                  <c:v>6.25</c:v>
                </c:pt>
                <c:pt idx="82">
                  <c:v>6.17</c:v>
                </c:pt>
                <c:pt idx="83">
                  <c:v>6.15</c:v>
                </c:pt>
                <c:pt idx="84">
                  <c:v>6.13</c:v>
                </c:pt>
                <c:pt idx="85">
                  <c:v>6.08</c:v>
                </c:pt>
                <c:pt idx="86">
                  <c:v>6.02</c:v>
                </c:pt>
                <c:pt idx="87">
                  <c:v>6</c:v>
                </c:pt>
                <c:pt idx="88">
                  <c:v>5.97</c:v>
                </c:pt>
                <c:pt idx="89">
                  <c:v>5.88</c:v>
                </c:pt>
                <c:pt idx="90">
                  <c:v>5.82</c:v>
                </c:pt>
                <c:pt idx="91">
                  <c:v>5.82</c:v>
                </c:pt>
                <c:pt idx="92">
                  <c:v>5.82</c:v>
                </c:pt>
                <c:pt idx="93">
                  <c:v>5.82</c:v>
                </c:pt>
                <c:pt idx="94">
                  <c:v>5.82</c:v>
                </c:pt>
                <c:pt idx="95">
                  <c:v>5.82</c:v>
                </c:pt>
                <c:pt idx="96">
                  <c:v>5.82</c:v>
                </c:pt>
                <c:pt idx="97">
                  <c:v>5.79</c:v>
                </c:pt>
                <c:pt idx="98">
                  <c:v>5.78</c:v>
                </c:pt>
                <c:pt idx="99">
                  <c:v>5.78</c:v>
                </c:pt>
                <c:pt idx="100">
                  <c:v>5.75</c:v>
                </c:pt>
                <c:pt idx="101">
                  <c:v>5.73</c:v>
                </c:pt>
                <c:pt idx="102">
                  <c:v>5.69</c:v>
                </c:pt>
                <c:pt idx="103">
                  <c:v>5.66</c:v>
                </c:pt>
                <c:pt idx="104">
                  <c:v>5.64</c:v>
                </c:pt>
                <c:pt idx="105">
                  <c:v>5.63</c:v>
                </c:pt>
                <c:pt idx="106">
                  <c:v>5.58</c:v>
                </c:pt>
                <c:pt idx="107">
                  <c:v>5.54</c:v>
                </c:pt>
                <c:pt idx="108">
                  <c:v>5.47</c:v>
                </c:pt>
                <c:pt idx="109">
                  <c:v>5.42</c:v>
                </c:pt>
                <c:pt idx="110">
                  <c:v>5.38</c:v>
                </c:pt>
                <c:pt idx="111">
                  <c:v>5.37</c:v>
                </c:pt>
                <c:pt idx="112">
                  <c:v>5.29</c:v>
                </c:pt>
                <c:pt idx="113">
                  <c:v>5.25</c:v>
                </c:pt>
                <c:pt idx="114">
                  <c:v>5.25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5.25</c:v>
                </c:pt>
                <c:pt idx="119">
                  <c:v>5.25</c:v>
                </c:pt>
                <c:pt idx="120">
                  <c:v>5.25</c:v>
                </c:pt>
                <c:pt idx="121">
                  <c:v>5.25</c:v>
                </c:pt>
                <c:pt idx="122">
                  <c:v>5.22</c:v>
                </c:pt>
                <c:pt idx="123">
                  <c:v>5.21</c:v>
                </c:pt>
                <c:pt idx="124">
                  <c:v>5.21</c:v>
                </c:pt>
                <c:pt idx="125">
                  <c:v>5.21</c:v>
                </c:pt>
                <c:pt idx="126">
                  <c:v>5.21</c:v>
                </c:pt>
                <c:pt idx="127">
                  <c:v>5.2</c:v>
                </c:pt>
                <c:pt idx="128">
                  <c:v>5.16</c:v>
                </c:pt>
                <c:pt idx="129">
                  <c:v>5.15</c:v>
                </c:pt>
                <c:pt idx="130">
                  <c:v>5.15</c:v>
                </c:pt>
                <c:pt idx="131">
                  <c:v>5.13</c:v>
                </c:pt>
                <c:pt idx="132">
                  <c:v>5.08</c:v>
                </c:pt>
                <c:pt idx="133">
                  <c:v>4.95</c:v>
                </c:pt>
                <c:pt idx="134">
                  <c:v>4.93</c:v>
                </c:pt>
                <c:pt idx="135">
                  <c:v>4.9000000000000004</c:v>
                </c:pt>
                <c:pt idx="136">
                  <c:v>4.9000000000000004</c:v>
                </c:pt>
                <c:pt idx="137">
                  <c:v>4.8899999999999997</c:v>
                </c:pt>
                <c:pt idx="138">
                  <c:v>4.8899999999999997</c:v>
                </c:pt>
                <c:pt idx="139">
                  <c:v>4.87</c:v>
                </c:pt>
                <c:pt idx="140">
                  <c:v>4.8600000000000003</c:v>
                </c:pt>
                <c:pt idx="141">
                  <c:v>4.84</c:v>
                </c:pt>
                <c:pt idx="142">
                  <c:v>4.82</c:v>
                </c:pt>
                <c:pt idx="143">
                  <c:v>4.8099999999999996</c:v>
                </c:pt>
                <c:pt idx="144">
                  <c:v>4.8099999999999996</c:v>
                </c:pt>
                <c:pt idx="145">
                  <c:v>4.78</c:v>
                </c:pt>
                <c:pt idx="146">
                  <c:v>4.7699999999999996</c:v>
                </c:pt>
                <c:pt idx="147">
                  <c:v>4.7300000000000004</c:v>
                </c:pt>
                <c:pt idx="148">
                  <c:v>4.7</c:v>
                </c:pt>
                <c:pt idx="149">
                  <c:v>4.67</c:v>
                </c:pt>
                <c:pt idx="150">
                  <c:v>4.58</c:v>
                </c:pt>
                <c:pt idx="151">
                  <c:v>4.57</c:v>
                </c:pt>
                <c:pt idx="152">
                  <c:v>4.5599999999999996</c:v>
                </c:pt>
                <c:pt idx="153">
                  <c:v>4.5</c:v>
                </c:pt>
                <c:pt idx="154">
                  <c:v>4.5</c:v>
                </c:pt>
                <c:pt idx="155">
                  <c:v>4.5</c:v>
                </c:pt>
                <c:pt idx="156">
                  <c:v>4.5</c:v>
                </c:pt>
                <c:pt idx="157">
                  <c:v>4.47</c:v>
                </c:pt>
                <c:pt idx="158">
                  <c:v>4.4400000000000004</c:v>
                </c:pt>
                <c:pt idx="159">
                  <c:v>4.38</c:v>
                </c:pt>
                <c:pt idx="160">
                  <c:v>4.37</c:v>
                </c:pt>
                <c:pt idx="161">
                  <c:v>4.3600000000000003</c:v>
                </c:pt>
                <c:pt idx="162">
                  <c:v>4.3600000000000003</c:v>
                </c:pt>
                <c:pt idx="163">
                  <c:v>4.32</c:v>
                </c:pt>
                <c:pt idx="164">
                  <c:v>4.32</c:v>
                </c:pt>
                <c:pt idx="165">
                  <c:v>4.2699999999999996</c:v>
                </c:pt>
                <c:pt idx="166">
                  <c:v>4.24</c:v>
                </c:pt>
                <c:pt idx="167">
                  <c:v>4.24</c:v>
                </c:pt>
                <c:pt idx="168">
                  <c:v>4.2300000000000004</c:v>
                </c:pt>
                <c:pt idx="169">
                  <c:v>4.18</c:v>
                </c:pt>
                <c:pt idx="170">
                  <c:v>4.16</c:v>
                </c:pt>
                <c:pt idx="171">
                  <c:v>4.13</c:v>
                </c:pt>
                <c:pt idx="172">
                  <c:v>4.13</c:v>
                </c:pt>
                <c:pt idx="173">
                  <c:v>4.12</c:v>
                </c:pt>
                <c:pt idx="174">
                  <c:v>4.12</c:v>
                </c:pt>
                <c:pt idx="175">
                  <c:v>4.0999999999999996</c:v>
                </c:pt>
                <c:pt idx="176">
                  <c:v>4.07</c:v>
                </c:pt>
                <c:pt idx="177">
                  <c:v>4.05</c:v>
                </c:pt>
                <c:pt idx="178">
                  <c:v>4.04</c:v>
                </c:pt>
                <c:pt idx="179">
                  <c:v>4.04</c:v>
                </c:pt>
                <c:pt idx="180">
                  <c:v>4.03</c:v>
                </c:pt>
                <c:pt idx="181">
                  <c:v>4.01</c:v>
                </c:pt>
                <c:pt idx="182">
                  <c:v>3.94</c:v>
                </c:pt>
                <c:pt idx="183">
                  <c:v>3.85</c:v>
                </c:pt>
                <c:pt idx="184">
                  <c:v>3.81</c:v>
                </c:pt>
                <c:pt idx="185">
                  <c:v>3.75</c:v>
                </c:pt>
                <c:pt idx="186">
                  <c:v>3.73</c:v>
                </c:pt>
                <c:pt idx="187">
                  <c:v>3.67</c:v>
                </c:pt>
                <c:pt idx="188">
                  <c:v>3.65</c:v>
                </c:pt>
                <c:pt idx="189">
                  <c:v>3.65</c:v>
                </c:pt>
                <c:pt idx="190">
                  <c:v>3.65</c:v>
                </c:pt>
                <c:pt idx="191">
                  <c:v>3.65</c:v>
                </c:pt>
                <c:pt idx="192">
                  <c:v>3.65</c:v>
                </c:pt>
                <c:pt idx="193">
                  <c:v>3.64</c:v>
                </c:pt>
                <c:pt idx="194">
                  <c:v>3.6</c:v>
                </c:pt>
                <c:pt idx="195">
                  <c:v>3.55</c:v>
                </c:pt>
                <c:pt idx="196">
                  <c:v>3.51</c:v>
                </c:pt>
                <c:pt idx="197">
                  <c:v>3.48</c:v>
                </c:pt>
                <c:pt idx="198">
                  <c:v>3.48</c:v>
                </c:pt>
                <c:pt idx="199">
                  <c:v>3.44</c:v>
                </c:pt>
                <c:pt idx="200">
                  <c:v>3.4</c:v>
                </c:pt>
                <c:pt idx="201">
                  <c:v>3.4</c:v>
                </c:pt>
                <c:pt idx="202">
                  <c:v>3.37</c:v>
                </c:pt>
                <c:pt idx="203">
                  <c:v>3.36</c:v>
                </c:pt>
                <c:pt idx="204">
                  <c:v>3.33</c:v>
                </c:pt>
                <c:pt idx="205">
                  <c:v>3.28</c:v>
                </c:pt>
                <c:pt idx="206">
                  <c:v>3.26</c:v>
                </c:pt>
                <c:pt idx="207">
                  <c:v>3.24</c:v>
                </c:pt>
                <c:pt idx="208">
                  <c:v>3.21</c:v>
                </c:pt>
                <c:pt idx="209">
                  <c:v>3.2</c:v>
                </c:pt>
                <c:pt idx="210">
                  <c:v>3.19</c:v>
                </c:pt>
                <c:pt idx="211">
                  <c:v>3.13</c:v>
                </c:pt>
                <c:pt idx="212">
                  <c:v>3.04</c:v>
                </c:pt>
                <c:pt idx="213">
                  <c:v>3.03</c:v>
                </c:pt>
                <c:pt idx="214">
                  <c:v>3.02</c:v>
                </c:pt>
                <c:pt idx="215">
                  <c:v>3.02</c:v>
                </c:pt>
                <c:pt idx="216">
                  <c:v>3.01</c:v>
                </c:pt>
                <c:pt idx="217">
                  <c:v>3.01</c:v>
                </c:pt>
                <c:pt idx="218">
                  <c:v>2.98</c:v>
                </c:pt>
                <c:pt idx="219">
                  <c:v>2.98</c:v>
                </c:pt>
                <c:pt idx="220">
                  <c:v>2.98</c:v>
                </c:pt>
                <c:pt idx="221">
                  <c:v>2.93</c:v>
                </c:pt>
                <c:pt idx="222">
                  <c:v>2.92</c:v>
                </c:pt>
                <c:pt idx="223">
                  <c:v>2.88</c:v>
                </c:pt>
                <c:pt idx="224">
                  <c:v>2.86</c:v>
                </c:pt>
                <c:pt idx="225">
                  <c:v>2.85</c:v>
                </c:pt>
                <c:pt idx="226">
                  <c:v>2.83</c:v>
                </c:pt>
                <c:pt idx="227">
                  <c:v>2.83</c:v>
                </c:pt>
                <c:pt idx="228">
                  <c:v>2.79</c:v>
                </c:pt>
                <c:pt idx="229">
                  <c:v>2.77</c:v>
                </c:pt>
                <c:pt idx="230">
                  <c:v>2.7</c:v>
                </c:pt>
                <c:pt idx="231">
                  <c:v>2.69</c:v>
                </c:pt>
                <c:pt idx="232">
                  <c:v>2.69</c:v>
                </c:pt>
                <c:pt idx="233">
                  <c:v>2.69</c:v>
                </c:pt>
                <c:pt idx="234">
                  <c:v>2.64</c:v>
                </c:pt>
                <c:pt idx="235">
                  <c:v>2.54</c:v>
                </c:pt>
                <c:pt idx="236">
                  <c:v>2.52</c:v>
                </c:pt>
                <c:pt idx="237">
                  <c:v>2.4700000000000002</c:v>
                </c:pt>
                <c:pt idx="238">
                  <c:v>2.46</c:v>
                </c:pt>
                <c:pt idx="239">
                  <c:v>2.4500000000000002</c:v>
                </c:pt>
                <c:pt idx="240">
                  <c:v>2.44</c:v>
                </c:pt>
                <c:pt idx="241">
                  <c:v>2.35</c:v>
                </c:pt>
                <c:pt idx="242">
                  <c:v>2.34</c:v>
                </c:pt>
                <c:pt idx="243">
                  <c:v>2.33</c:v>
                </c:pt>
                <c:pt idx="244">
                  <c:v>2.3199999999999998</c:v>
                </c:pt>
                <c:pt idx="245">
                  <c:v>2.31</c:v>
                </c:pt>
                <c:pt idx="246">
                  <c:v>2.31</c:v>
                </c:pt>
                <c:pt idx="247">
                  <c:v>2.29</c:v>
                </c:pt>
                <c:pt idx="248">
                  <c:v>2.2799999999999998</c:v>
                </c:pt>
                <c:pt idx="249">
                  <c:v>2.2599999999999998</c:v>
                </c:pt>
                <c:pt idx="250">
                  <c:v>2.25</c:v>
                </c:pt>
                <c:pt idx="251">
                  <c:v>2.2400000000000002</c:v>
                </c:pt>
                <c:pt idx="252">
                  <c:v>2.2200000000000002</c:v>
                </c:pt>
                <c:pt idx="253">
                  <c:v>2.2200000000000002</c:v>
                </c:pt>
                <c:pt idx="254">
                  <c:v>2.2200000000000002</c:v>
                </c:pt>
                <c:pt idx="255">
                  <c:v>2.2200000000000002</c:v>
                </c:pt>
                <c:pt idx="256">
                  <c:v>2.17</c:v>
                </c:pt>
                <c:pt idx="257">
                  <c:v>2.14</c:v>
                </c:pt>
                <c:pt idx="258">
                  <c:v>2.11</c:v>
                </c:pt>
                <c:pt idx="259">
                  <c:v>2.11</c:v>
                </c:pt>
                <c:pt idx="260">
                  <c:v>2.08</c:v>
                </c:pt>
                <c:pt idx="261">
                  <c:v>2.08</c:v>
                </c:pt>
                <c:pt idx="262">
                  <c:v>2.0699999999999998</c:v>
                </c:pt>
                <c:pt idx="263">
                  <c:v>1.99</c:v>
                </c:pt>
                <c:pt idx="264">
                  <c:v>1.97</c:v>
                </c:pt>
                <c:pt idx="265">
                  <c:v>1.95</c:v>
                </c:pt>
                <c:pt idx="266">
                  <c:v>1.93</c:v>
                </c:pt>
                <c:pt idx="267">
                  <c:v>1.93</c:v>
                </c:pt>
                <c:pt idx="268">
                  <c:v>1.9</c:v>
                </c:pt>
                <c:pt idx="269">
                  <c:v>1.88</c:v>
                </c:pt>
                <c:pt idx="270">
                  <c:v>1.88</c:v>
                </c:pt>
                <c:pt idx="271">
                  <c:v>1.87</c:v>
                </c:pt>
                <c:pt idx="272">
                  <c:v>1.85</c:v>
                </c:pt>
                <c:pt idx="273">
                  <c:v>1.85</c:v>
                </c:pt>
                <c:pt idx="274">
                  <c:v>1.85</c:v>
                </c:pt>
                <c:pt idx="275">
                  <c:v>1.84</c:v>
                </c:pt>
                <c:pt idx="276">
                  <c:v>1.83</c:v>
                </c:pt>
                <c:pt idx="277">
                  <c:v>1.79</c:v>
                </c:pt>
                <c:pt idx="278">
                  <c:v>1.79</c:v>
                </c:pt>
                <c:pt idx="279">
                  <c:v>1.78</c:v>
                </c:pt>
                <c:pt idx="280">
                  <c:v>1.77</c:v>
                </c:pt>
                <c:pt idx="281">
                  <c:v>1.76</c:v>
                </c:pt>
                <c:pt idx="282">
                  <c:v>1.74</c:v>
                </c:pt>
                <c:pt idx="283">
                  <c:v>1.74</c:v>
                </c:pt>
                <c:pt idx="284">
                  <c:v>1.72</c:v>
                </c:pt>
                <c:pt idx="285">
                  <c:v>1.69</c:v>
                </c:pt>
                <c:pt idx="286">
                  <c:v>1.69</c:v>
                </c:pt>
                <c:pt idx="287">
                  <c:v>1.68</c:v>
                </c:pt>
                <c:pt idx="288">
                  <c:v>1.68</c:v>
                </c:pt>
                <c:pt idx="289">
                  <c:v>1.66</c:v>
                </c:pt>
                <c:pt idx="290">
                  <c:v>1.65</c:v>
                </c:pt>
                <c:pt idx="291">
                  <c:v>1.64</c:v>
                </c:pt>
                <c:pt idx="292">
                  <c:v>1.62</c:v>
                </c:pt>
                <c:pt idx="293">
                  <c:v>1.57</c:v>
                </c:pt>
                <c:pt idx="294">
                  <c:v>1.56</c:v>
                </c:pt>
                <c:pt idx="295">
                  <c:v>1.55</c:v>
                </c:pt>
                <c:pt idx="296">
                  <c:v>1.5</c:v>
                </c:pt>
                <c:pt idx="297">
                  <c:v>1.49</c:v>
                </c:pt>
                <c:pt idx="298">
                  <c:v>1.48</c:v>
                </c:pt>
                <c:pt idx="299">
                  <c:v>1.47</c:v>
                </c:pt>
                <c:pt idx="300">
                  <c:v>1.47</c:v>
                </c:pt>
                <c:pt idx="301">
                  <c:v>1.42</c:v>
                </c:pt>
                <c:pt idx="302">
                  <c:v>1.42</c:v>
                </c:pt>
                <c:pt idx="303">
                  <c:v>1.41</c:v>
                </c:pt>
                <c:pt idx="304">
                  <c:v>1.4</c:v>
                </c:pt>
                <c:pt idx="305">
                  <c:v>1.37</c:v>
                </c:pt>
                <c:pt idx="306">
                  <c:v>1.37</c:v>
                </c:pt>
                <c:pt idx="307">
                  <c:v>1.37</c:v>
                </c:pt>
                <c:pt idx="308">
                  <c:v>1.37</c:v>
                </c:pt>
                <c:pt idx="309">
                  <c:v>1.37</c:v>
                </c:pt>
                <c:pt idx="310">
                  <c:v>1.36</c:v>
                </c:pt>
                <c:pt idx="311">
                  <c:v>1.35</c:v>
                </c:pt>
                <c:pt idx="312">
                  <c:v>1.32</c:v>
                </c:pt>
                <c:pt idx="313">
                  <c:v>1.32</c:v>
                </c:pt>
                <c:pt idx="314">
                  <c:v>1.32</c:v>
                </c:pt>
                <c:pt idx="315">
                  <c:v>1.32</c:v>
                </c:pt>
                <c:pt idx="316">
                  <c:v>1.32</c:v>
                </c:pt>
                <c:pt idx="317">
                  <c:v>1.31</c:v>
                </c:pt>
                <c:pt idx="318">
                  <c:v>1.3</c:v>
                </c:pt>
                <c:pt idx="319">
                  <c:v>1.28</c:v>
                </c:pt>
                <c:pt idx="320">
                  <c:v>1.28</c:v>
                </c:pt>
                <c:pt idx="321">
                  <c:v>1.28</c:v>
                </c:pt>
                <c:pt idx="322">
                  <c:v>1.28</c:v>
                </c:pt>
                <c:pt idx="323">
                  <c:v>1.28</c:v>
                </c:pt>
                <c:pt idx="324">
                  <c:v>1.28</c:v>
                </c:pt>
                <c:pt idx="325">
                  <c:v>1.27</c:v>
                </c:pt>
                <c:pt idx="326">
                  <c:v>1.26</c:v>
                </c:pt>
                <c:pt idx="327">
                  <c:v>1.26</c:v>
                </c:pt>
                <c:pt idx="328">
                  <c:v>1.24</c:v>
                </c:pt>
                <c:pt idx="329">
                  <c:v>1.23</c:v>
                </c:pt>
                <c:pt idx="330">
                  <c:v>1.21</c:v>
                </c:pt>
                <c:pt idx="331">
                  <c:v>1.21</c:v>
                </c:pt>
                <c:pt idx="332">
                  <c:v>1.2</c:v>
                </c:pt>
                <c:pt idx="333">
                  <c:v>1.19</c:v>
                </c:pt>
                <c:pt idx="334">
                  <c:v>1.19</c:v>
                </c:pt>
                <c:pt idx="335">
                  <c:v>1.18</c:v>
                </c:pt>
                <c:pt idx="336">
                  <c:v>1.17</c:v>
                </c:pt>
                <c:pt idx="337">
                  <c:v>1.17</c:v>
                </c:pt>
                <c:pt idx="338">
                  <c:v>1.17</c:v>
                </c:pt>
                <c:pt idx="339">
                  <c:v>1.1499999999999999</c:v>
                </c:pt>
                <c:pt idx="340">
                  <c:v>1.1399999999999999</c:v>
                </c:pt>
                <c:pt idx="341">
                  <c:v>1.1399999999999999</c:v>
                </c:pt>
                <c:pt idx="342">
                  <c:v>1.1399999999999999</c:v>
                </c:pt>
                <c:pt idx="343">
                  <c:v>1.1299999999999999</c:v>
                </c:pt>
                <c:pt idx="344">
                  <c:v>1.1200000000000001</c:v>
                </c:pt>
                <c:pt idx="345">
                  <c:v>1.1200000000000001</c:v>
                </c:pt>
                <c:pt idx="346">
                  <c:v>1.1100000000000001</c:v>
                </c:pt>
                <c:pt idx="347">
                  <c:v>1.0900000000000001</c:v>
                </c:pt>
                <c:pt idx="348">
                  <c:v>1.08</c:v>
                </c:pt>
                <c:pt idx="349">
                  <c:v>1.07</c:v>
                </c:pt>
                <c:pt idx="350">
                  <c:v>1.04</c:v>
                </c:pt>
                <c:pt idx="351">
                  <c:v>1.04</c:v>
                </c:pt>
                <c:pt idx="352">
                  <c:v>1.03</c:v>
                </c:pt>
                <c:pt idx="353">
                  <c:v>1</c:v>
                </c:pt>
                <c:pt idx="354">
                  <c:v>0.98</c:v>
                </c:pt>
                <c:pt idx="355">
                  <c:v>0.96</c:v>
                </c:pt>
                <c:pt idx="356">
                  <c:v>0.96</c:v>
                </c:pt>
                <c:pt idx="357">
                  <c:v>0.95</c:v>
                </c:pt>
                <c:pt idx="358">
                  <c:v>0.94</c:v>
                </c:pt>
                <c:pt idx="359">
                  <c:v>0.94</c:v>
                </c:pt>
                <c:pt idx="360">
                  <c:v>0.93</c:v>
                </c:pt>
                <c:pt idx="361">
                  <c:v>0.91</c:v>
                </c:pt>
                <c:pt idx="362">
                  <c:v>0.9</c:v>
                </c:pt>
                <c:pt idx="363">
                  <c:v>0.89</c:v>
                </c:pt>
                <c:pt idx="364">
                  <c:v>0.89</c:v>
                </c:pt>
                <c:pt idx="365">
                  <c:v>0.88</c:v>
                </c:pt>
                <c:pt idx="366">
                  <c:v>0.86</c:v>
                </c:pt>
                <c:pt idx="367">
                  <c:v>0.85</c:v>
                </c:pt>
                <c:pt idx="368">
                  <c:v>0.84</c:v>
                </c:pt>
                <c:pt idx="369">
                  <c:v>0.83</c:v>
                </c:pt>
                <c:pt idx="370">
                  <c:v>0.81</c:v>
                </c:pt>
                <c:pt idx="371">
                  <c:v>0.81</c:v>
                </c:pt>
                <c:pt idx="372">
                  <c:v>0.81</c:v>
                </c:pt>
                <c:pt idx="373">
                  <c:v>0.8</c:v>
                </c:pt>
                <c:pt idx="374">
                  <c:v>0.8</c:v>
                </c:pt>
                <c:pt idx="375">
                  <c:v>0.77</c:v>
                </c:pt>
                <c:pt idx="376">
                  <c:v>0.75</c:v>
                </c:pt>
                <c:pt idx="377">
                  <c:v>0.75</c:v>
                </c:pt>
                <c:pt idx="378">
                  <c:v>0.73</c:v>
                </c:pt>
                <c:pt idx="379">
                  <c:v>0.73</c:v>
                </c:pt>
                <c:pt idx="380">
                  <c:v>0.72</c:v>
                </c:pt>
                <c:pt idx="381">
                  <c:v>0.72</c:v>
                </c:pt>
                <c:pt idx="382">
                  <c:v>0.68</c:v>
                </c:pt>
                <c:pt idx="383">
                  <c:v>0.68</c:v>
                </c:pt>
                <c:pt idx="384">
                  <c:v>0.63</c:v>
                </c:pt>
                <c:pt idx="385">
                  <c:v>0.63</c:v>
                </c:pt>
                <c:pt idx="386">
                  <c:v>0.62</c:v>
                </c:pt>
                <c:pt idx="387">
                  <c:v>0.61</c:v>
                </c:pt>
                <c:pt idx="388">
                  <c:v>0.59</c:v>
                </c:pt>
                <c:pt idx="389">
                  <c:v>0.56999999999999995</c:v>
                </c:pt>
                <c:pt idx="390">
                  <c:v>0.54</c:v>
                </c:pt>
                <c:pt idx="391">
                  <c:v>0.54</c:v>
                </c:pt>
                <c:pt idx="392">
                  <c:v>0.53</c:v>
                </c:pt>
                <c:pt idx="393">
                  <c:v>0.52</c:v>
                </c:pt>
                <c:pt idx="394">
                  <c:v>0.52</c:v>
                </c:pt>
                <c:pt idx="395">
                  <c:v>0.51</c:v>
                </c:pt>
                <c:pt idx="396">
                  <c:v>0.47</c:v>
                </c:pt>
                <c:pt idx="397">
                  <c:v>0.45</c:v>
                </c:pt>
                <c:pt idx="398">
                  <c:v>0.44</c:v>
                </c:pt>
                <c:pt idx="399">
                  <c:v>0.43</c:v>
                </c:pt>
                <c:pt idx="400">
                  <c:v>0.41</c:v>
                </c:pt>
                <c:pt idx="401">
                  <c:v>0.41</c:v>
                </c:pt>
                <c:pt idx="402">
                  <c:v>0.39</c:v>
                </c:pt>
                <c:pt idx="403">
                  <c:v>0.36</c:v>
                </c:pt>
                <c:pt idx="404">
                  <c:v>0.35</c:v>
                </c:pt>
                <c:pt idx="405">
                  <c:v>0.34</c:v>
                </c:pt>
                <c:pt idx="406">
                  <c:v>0.31</c:v>
                </c:pt>
                <c:pt idx="407">
                  <c:v>0.28999999999999998</c:v>
                </c:pt>
                <c:pt idx="408">
                  <c:v>0.27</c:v>
                </c:pt>
                <c:pt idx="409">
                  <c:v>0.26</c:v>
                </c:pt>
                <c:pt idx="410">
                  <c:v>0.25</c:v>
                </c:pt>
                <c:pt idx="411">
                  <c:v>0.25</c:v>
                </c:pt>
                <c:pt idx="412">
                  <c:v>0.24</c:v>
                </c:pt>
                <c:pt idx="413">
                  <c:v>0.2</c:v>
                </c:pt>
                <c:pt idx="414">
                  <c:v>0.17</c:v>
                </c:pt>
                <c:pt idx="415">
                  <c:v>0.15</c:v>
                </c:pt>
                <c:pt idx="416">
                  <c:v>0.15</c:v>
                </c:pt>
                <c:pt idx="417">
                  <c:v>0.06</c:v>
                </c:pt>
                <c:pt idx="418">
                  <c:v>0.04</c:v>
                </c:pt>
                <c:pt idx="419">
                  <c:v>0.01</c:v>
                </c:pt>
                <c:pt idx="420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Q80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'[Demand calcs.xlsx]Sheet1'!$N$72:$N$73</c:f>
              <c:numCache>
                <c:formatCode>General</c:formatCode>
                <c:ptCount val="2"/>
                <c:pt idx="0">
                  <c:v>0</c:v>
                </c:pt>
                <c:pt idx="1">
                  <c:v>0.8</c:v>
                </c:pt>
              </c:numCache>
            </c:numRef>
          </c:xVal>
          <c:yVal>
            <c:numRef>
              <c:f>'[Demand calcs.xlsx]Sheet1'!$M$72:$M$73</c:f>
              <c:numCache>
                <c:formatCode>General</c:formatCode>
                <c:ptCount val="2"/>
                <c:pt idx="0">
                  <c:v>1.17</c:v>
                </c:pt>
                <c:pt idx="1">
                  <c:v>1.17</c:v>
                </c:pt>
              </c:numCache>
            </c:numRef>
          </c:yVal>
          <c:smooth val="1"/>
        </c:ser>
        <c:ser>
          <c:idx val="2"/>
          <c:order val="2"/>
          <c:tx>
            <c:v>Q50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</c:dPt>
          <c:xVal>
            <c:numRef>
              <c:f>'[Demand calcs.xlsx]Sheet1'!$N$75:$N$76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xVal>
          <c:yVal>
            <c:numRef>
              <c:f>'[Demand calcs.xlsx]Sheet1'!$M$75:$M$76</c:f>
              <c:numCache>
                <c:formatCode>General</c:formatCode>
                <c:ptCount val="2"/>
                <c:pt idx="0">
                  <c:v>3.19</c:v>
                </c:pt>
                <c:pt idx="1">
                  <c:v>3.19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25512"/>
        <c:axId val="240427080"/>
      </c:scatterChart>
      <c:valAx>
        <c:axId val="24042551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Annual Percent Occurance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0427080"/>
        <c:crosses val="autoZero"/>
        <c:crossBetween val="midCat"/>
      </c:valAx>
      <c:valAx>
        <c:axId val="240427080"/>
        <c:scaling>
          <c:orientation val="minMax"/>
          <c:max val="3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Descarga (cms)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0425512"/>
        <c:crosses val="autoZero"/>
        <c:crossBetween val="midCat"/>
        <c:maj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0977325750947795"/>
          <c:y val="8.5545494313210846E-2"/>
          <c:w val="0.20394488188976378"/>
          <c:h val="0.2063902451233552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Storage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Sheet1!$D$2:$D$21</c:f>
              <c:numCache>
                <c:formatCode>0.00</c:formatCode>
                <c:ptCount val="20"/>
                <c:pt idx="0">
                  <c:v>0.45399710040000002</c:v>
                </c:pt>
                <c:pt idx="1">
                  <c:v>0.77675111460000001</c:v>
                </c:pt>
                <c:pt idx="2">
                  <c:v>1.3422035979</c:v>
                </c:pt>
                <c:pt idx="3">
                  <c:v>2.2834412392000001</c:v>
                </c:pt>
                <c:pt idx="4">
                  <c:v>3.7003501677999999</c:v>
                </c:pt>
                <c:pt idx="5">
                  <c:v>5.6933106232000004</c:v>
                </c:pt>
                <c:pt idx="6">
                  <c:v>8.2633106208000005</c:v>
                </c:pt>
                <c:pt idx="7">
                  <c:v>11.518052857400001</c:v>
                </c:pt>
                <c:pt idx="8">
                  <c:v>15.461741521099999</c:v>
                </c:pt>
                <c:pt idx="9">
                  <c:v>20.038120657299999</c:v>
                </c:pt>
                <c:pt idx="10">
                  <c:v>25.316256947599999</c:v>
                </c:pt>
                <c:pt idx="11">
                  <c:v>31.3862577935</c:v>
                </c:pt>
                <c:pt idx="12">
                  <c:v>38.272322889300007</c:v>
                </c:pt>
                <c:pt idx="13">
                  <c:v>46.028033352300007</c:v>
                </c:pt>
                <c:pt idx="14">
                  <c:v>54.761374376199996</c:v>
                </c:pt>
                <c:pt idx="15">
                  <c:v>64.495697546700001</c:v>
                </c:pt>
                <c:pt idx="16">
                  <c:v>75.255187937599999</c:v>
                </c:pt>
                <c:pt idx="17">
                  <c:v>87.072126158099991</c:v>
                </c:pt>
                <c:pt idx="18">
                  <c:v>100.0873194473</c:v>
                </c:pt>
                <c:pt idx="19">
                  <c:v>114.5273209219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15.15</c:v>
                </c:pt>
                <c:pt idx="1">
                  <c:v>16.45</c:v>
                </c:pt>
                <c:pt idx="2">
                  <c:v>17.760000000000002</c:v>
                </c:pt>
                <c:pt idx="3">
                  <c:v>19.07</c:v>
                </c:pt>
                <c:pt idx="4">
                  <c:v>20.38</c:v>
                </c:pt>
                <c:pt idx="5">
                  <c:v>21.69</c:v>
                </c:pt>
                <c:pt idx="6">
                  <c:v>22.99</c:v>
                </c:pt>
                <c:pt idx="7">
                  <c:v>24.3</c:v>
                </c:pt>
                <c:pt idx="8">
                  <c:v>25.61</c:v>
                </c:pt>
                <c:pt idx="9">
                  <c:v>26.92</c:v>
                </c:pt>
                <c:pt idx="10">
                  <c:v>28.23</c:v>
                </c:pt>
                <c:pt idx="11">
                  <c:v>29.53</c:v>
                </c:pt>
                <c:pt idx="12">
                  <c:v>30.84</c:v>
                </c:pt>
                <c:pt idx="13">
                  <c:v>32.15</c:v>
                </c:pt>
                <c:pt idx="14">
                  <c:v>33.46</c:v>
                </c:pt>
                <c:pt idx="15">
                  <c:v>34.770000000000003</c:v>
                </c:pt>
                <c:pt idx="16">
                  <c:v>36.08</c:v>
                </c:pt>
                <c:pt idx="17">
                  <c:v>37.380000000000003</c:v>
                </c:pt>
                <c:pt idx="18">
                  <c:v>38.69</c:v>
                </c:pt>
                <c:pt idx="19">
                  <c:v>40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29432"/>
        <c:axId val="240423552"/>
      </c:scatterChart>
      <c:scatterChart>
        <c:scatterStyle val="lineMarker"/>
        <c:varyColors val="0"/>
        <c:ser>
          <c:idx val="1"/>
          <c:order val="1"/>
          <c:tx>
            <c:v>Discharge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Sheet1!$F$2:$F$21</c:f>
              <c:numCache>
                <c:formatCode>General</c:formatCode>
                <c:ptCount val="20"/>
                <c:pt idx="0">
                  <c:v>0</c:v>
                </c:pt>
                <c:pt idx="1">
                  <c:v>1.0249265759999999</c:v>
                </c:pt>
                <c:pt idx="2">
                  <c:v>2.6668195903999998</c:v>
                </c:pt>
                <c:pt idx="3">
                  <c:v>3.5843405439999998</c:v>
                </c:pt>
                <c:pt idx="4">
                  <c:v>4.3106664639999996</c:v>
                </c:pt>
                <c:pt idx="5">
                  <c:v>4.9313707200000003</c:v>
                </c:pt>
                <c:pt idx="6">
                  <c:v>5.4821324799999998</c:v>
                </c:pt>
                <c:pt idx="7">
                  <c:v>5.9824903360000006</c:v>
                </c:pt>
                <c:pt idx="8">
                  <c:v>6.4440541759999999</c:v>
                </c:pt>
                <c:pt idx="9">
                  <c:v>6.8744695360000003</c:v>
                </c:pt>
                <c:pt idx="10">
                  <c:v>7.2796829439999993</c:v>
                </c:pt>
                <c:pt idx="11">
                  <c:v>7.6636587519999999</c:v>
                </c:pt>
                <c:pt idx="12">
                  <c:v>8.0292286399999995</c:v>
                </c:pt>
                <c:pt idx="13">
                  <c:v>8.3786579519999993</c:v>
                </c:pt>
                <c:pt idx="14">
                  <c:v>8.7142120320000007</c:v>
                </c:pt>
                <c:pt idx="15">
                  <c:v>9.0373067199999984</c:v>
                </c:pt>
                <c:pt idx="16">
                  <c:v>18.591111871999999</c:v>
                </c:pt>
                <c:pt idx="17">
                  <c:v>40.841320639999999</c:v>
                </c:pt>
                <c:pt idx="18">
                  <c:v>70.45786176</c:v>
                </c:pt>
                <c:pt idx="19">
                  <c:v>105.90200032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15.15</c:v>
                </c:pt>
                <c:pt idx="1">
                  <c:v>16.45</c:v>
                </c:pt>
                <c:pt idx="2">
                  <c:v>17.760000000000002</c:v>
                </c:pt>
                <c:pt idx="3">
                  <c:v>19.07</c:v>
                </c:pt>
                <c:pt idx="4">
                  <c:v>20.38</c:v>
                </c:pt>
                <c:pt idx="5">
                  <c:v>21.69</c:v>
                </c:pt>
                <c:pt idx="6">
                  <c:v>22.99</c:v>
                </c:pt>
                <c:pt idx="7">
                  <c:v>24.3</c:v>
                </c:pt>
                <c:pt idx="8">
                  <c:v>25.61</c:v>
                </c:pt>
                <c:pt idx="9">
                  <c:v>26.92</c:v>
                </c:pt>
                <c:pt idx="10">
                  <c:v>28.23</c:v>
                </c:pt>
                <c:pt idx="11">
                  <c:v>29.53</c:v>
                </c:pt>
                <c:pt idx="12">
                  <c:v>30.84</c:v>
                </c:pt>
                <c:pt idx="13">
                  <c:v>32.15</c:v>
                </c:pt>
                <c:pt idx="14">
                  <c:v>33.46</c:v>
                </c:pt>
                <c:pt idx="15">
                  <c:v>34.770000000000003</c:v>
                </c:pt>
                <c:pt idx="16">
                  <c:v>36.08</c:v>
                </c:pt>
                <c:pt idx="17">
                  <c:v>37.380000000000003</c:v>
                </c:pt>
                <c:pt idx="18">
                  <c:v>38.69</c:v>
                </c:pt>
                <c:pt idx="19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26296"/>
        <c:axId val="240424728"/>
      </c:scatterChart>
      <c:valAx>
        <c:axId val="240429432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Almacenamiento (10^6 m^3)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0423552"/>
        <c:crosses val="autoZero"/>
        <c:crossBetween val="midCat"/>
        <c:majorUnit val="10"/>
      </c:valAx>
      <c:valAx>
        <c:axId val="24042355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Elevación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0429432"/>
        <c:crosses val="autoZero"/>
        <c:crossBetween val="midCat"/>
        <c:majorUnit val="3"/>
      </c:valAx>
      <c:valAx>
        <c:axId val="24042472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40426296"/>
        <c:crosses val="max"/>
        <c:crossBetween val="midCat"/>
      </c:valAx>
      <c:valAx>
        <c:axId val="240426296"/>
        <c:scaling>
          <c:orientation val="minMax"/>
        </c:scaling>
        <c:delete val="0"/>
        <c:axPos val="t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Descarga (cms)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0424728"/>
        <c:crosses val="max"/>
        <c:crossBetween val="midCat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1290625772380034"/>
          <c:y val="0.72556401156602446"/>
          <c:w val="0.21956853671902377"/>
          <c:h val="0.105001662107658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3"/>
          <c:order val="0"/>
          <c:tx>
            <c:v>25 Year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'25 Yr'!$C$2:$C$836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8.5035350400000009</c:v>
                </c:pt>
                <c:pt idx="4">
                  <c:v>8.506366719999999</c:v>
                </c:pt>
                <c:pt idx="5">
                  <c:v>8.5233568000000002</c:v>
                </c:pt>
                <c:pt idx="6">
                  <c:v>8.5601686400000006</c:v>
                </c:pt>
                <c:pt idx="7">
                  <c:v>8.6139705600000003</c:v>
                </c:pt>
                <c:pt idx="8">
                  <c:v>8.6734358399999998</c:v>
                </c:pt>
                <c:pt idx="9">
                  <c:v>8.7272377599999995</c:v>
                </c:pt>
                <c:pt idx="10">
                  <c:v>8.7697129599999997</c:v>
                </c:pt>
                <c:pt idx="11">
                  <c:v>8.8036931199999984</c:v>
                </c:pt>
                <c:pt idx="12">
                  <c:v>8.8348416000000007</c:v>
                </c:pt>
                <c:pt idx="13">
                  <c:v>8.8603267199999998</c:v>
                </c:pt>
                <c:pt idx="14">
                  <c:v>8.8801484800000008</c:v>
                </c:pt>
                <c:pt idx="15">
                  <c:v>8.8971385600000001</c:v>
                </c:pt>
                <c:pt idx="16">
                  <c:v>8.9112969599999996</c:v>
                </c:pt>
                <c:pt idx="17">
                  <c:v>8.9226236800000009</c:v>
                </c:pt>
                <c:pt idx="18">
                  <c:v>8.9339504000000005</c:v>
                </c:pt>
                <c:pt idx="19">
                  <c:v>8.9396137600000003</c:v>
                </c:pt>
                <c:pt idx="20">
                  <c:v>8.9452771200000001</c:v>
                </c:pt>
                <c:pt idx="21">
                  <c:v>8.9509404799999999</c:v>
                </c:pt>
                <c:pt idx="22">
                  <c:v>8.9537721599999998</c:v>
                </c:pt>
                <c:pt idx="23">
                  <c:v>8.9537721599999998</c:v>
                </c:pt>
                <c:pt idx="24">
                  <c:v>8.9566038399999996</c:v>
                </c:pt>
                <c:pt idx="25">
                  <c:v>8.9566038399999996</c:v>
                </c:pt>
                <c:pt idx="26">
                  <c:v>8.9566038399999996</c:v>
                </c:pt>
                <c:pt idx="27">
                  <c:v>8.9537721599999998</c:v>
                </c:pt>
                <c:pt idx="28">
                  <c:v>8.9537721599999998</c:v>
                </c:pt>
                <c:pt idx="29">
                  <c:v>8.9509404799999999</c:v>
                </c:pt>
                <c:pt idx="30">
                  <c:v>8.9481088</c:v>
                </c:pt>
                <c:pt idx="31">
                  <c:v>8.9452771200000001</c:v>
                </c:pt>
                <c:pt idx="32">
                  <c:v>8.9452771200000001</c:v>
                </c:pt>
                <c:pt idx="33">
                  <c:v>8.9396137600000003</c:v>
                </c:pt>
                <c:pt idx="34">
                  <c:v>8.9367820800000004</c:v>
                </c:pt>
                <c:pt idx="35">
                  <c:v>8.9339504000000005</c:v>
                </c:pt>
                <c:pt idx="36">
                  <c:v>8.9311187199999988</c:v>
                </c:pt>
                <c:pt idx="37">
                  <c:v>8.9282870400000007</c:v>
                </c:pt>
                <c:pt idx="38">
                  <c:v>8.9226236800000009</c:v>
                </c:pt>
                <c:pt idx="39">
                  <c:v>8.9197919999999993</c:v>
                </c:pt>
                <c:pt idx="40">
                  <c:v>8.9169603199999994</c:v>
                </c:pt>
                <c:pt idx="41">
                  <c:v>8.9112969599999996</c:v>
                </c:pt>
                <c:pt idx="42">
                  <c:v>8.9084652799999997</c:v>
                </c:pt>
                <c:pt idx="43">
                  <c:v>8.9028019199999999</c:v>
                </c:pt>
                <c:pt idx="44">
                  <c:v>8.89997024</c:v>
                </c:pt>
                <c:pt idx="45">
                  <c:v>8.8943068800000002</c:v>
                </c:pt>
                <c:pt idx="46">
                  <c:v>8.8914752000000004</c:v>
                </c:pt>
                <c:pt idx="47">
                  <c:v>8.8858118400000006</c:v>
                </c:pt>
                <c:pt idx="48">
                  <c:v>8.8829801599999989</c:v>
                </c:pt>
                <c:pt idx="49">
                  <c:v>8.8773167999999991</c:v>
                </c:pt>
                <c:pt idx="50">
                  <c:v>8.8744851199999992</c:v>
                </c:pt>
                <c:pt idx="51">
                  <c:v>8.8688217599999994</c:v>
                </c:pt>
                <c:pt idx="52">
                  <c:v>8.8659900800000013</c:v>
                </c:pt>
                <c:pt idx="53">
                  <c:v>8.8603267199999998</c:v>
                </c:pt>
                <c:pt idx="54">
                  <c:v>8.8574950399999999</c:v>
                </c:pt>
                <c:pt idx="55">
                  <c:v>8.8518316800000001</c:v>
                </c:pt>
                <c:pt idx="56">
                  <c:v>8.8490000000000002</c:v>
                </c:pt>
                <c:pt idx="57">
                  <c:v>8.8433366400000004</c:v>
                </c:pt>
                <c:pt idx="58">
                  <c:v>8.8405049599999987</c:v>
                </c:pt>
                <c:pt idx="59">
                  <c:v>8.8348416000000007</c:v>
                </c:pt>
                <c:pt idx="60">
                  <c:v>8.8320099199999991</c:v>
                </c:pt>
                <c:pt idx="61">
                  <c:v>8.8263465599999993</c:v>
                </c:pt>
                <c:pt idx="62">
                  <c:v>8.8235148800000012</c:v>
                </c:pt>
                <c:pt idx="63">
                  <c:v>8.8206831999999995</c:v>
                </c:pt>
                <c:pt idx="64">
                  <c:v>8.8150198399999997</c:v>
                </c:pt>
                <c:pt idx="65">
                  <c:v>8.8121881599999998</c:v>
                </c:pt>
                <c:pt idx="66">
                  <c:v>8.8065248</c:v>
                </c:pt>
                <c:pt idx="67">
                  <c:v>8.8036931199999984</c:v>
                </c:pt>
                <c:pt idx="68">
                  <c:v>8.7980297600000004</c:v>
                </c:pt>
                <c:pt idx="69">
                  <c:v>8.7951980800000005</c:v>
                </c:pt>
                <c:pt idx="70">
                  <c:v>8.7895347199999989</c:v>
                </c:pt>
                <c:pt idx="71">
                  <c:v>8.7867030400000008</c:v>
                </c:pt>
                <c:pt idx="72">
                  <c:v>8.781039680000001</c:v>
                </c:pt>
                <c:pt idx="73">
                  <c:v>8.7782079999999993</c:v>
                </c:pt>
                <c:pt idx="74">
                  <c:v>8.7725446399999996</c:v>
                </c:pt>
                <c:pt idx="75">
                  <c:v>8.7697129599999997</c:v>
                </c:pt>
                <c:pt idx="76">
                  <c:v>8.7640495999999999</c:v>
                </c:pt>
                <c:pt idx="77">
                  <c:v>8.76121792</c:v>
                </c:pt>
                <c:pt idx="78">
                  <c:v>8.7555545600000002</c:v>
                </c:pt>
                <c:pt idx="79">
                  <c:v>8.7527228800000003</c:v>
                </c:pt>
                <c:pt idx="80">
                  <c:v>8.7470595199999988</c:v>
                </c:pt>
                <c:pt idx="81">
                  <c:v>8.7442278400000006</c:v>
                </c:pt>
                <c:pt idx="82">
                  <c:v>8.7385644800000009</c:v>
                </c:pt>
                <c:pt idx="83">
                  <c:v>8.7357327999999992</c:v>
                </c:pt>
                <c:pt idx="84">
                  <c:v>8.7329011199999993</c:v>
                </c:pt>
                <c:pt idx="85">
                  <c:v>8.7272377599999995</c:v>
                </c:pt>
                <c:pt idx="86">
                  <c:v>8.7244060800000014</c:v>
                </c:pt>
                <c:pt idx="87">
                  <c:v>8.7187427199999998</c:v>
                </c:pt>
                <c:pt idx="88">
                  <c:v>8.7159110399999999</c:v>
                </c:pt>
                <c:pt idx="89">
                  <c:v>8.7102476800000002</c:v>
                </c:pt>
                <c:pt idx="90">
                  <c:v>8.7045843199999986</c:v>
                </c:pt>
                <c:pt idx="91">
                  <c:v>8.7017526400000005</c:v>
                </c:pt>
                <c:pt idx="92">
                  <c:v>8.6960892800000007</c:v>
                </c:pt>
                <c:pt idx="93">
                  <c:v>8.6904259199999991</c:v>
                </c:pt>
                <c:pt idx="94">
                  <c:v>8.687594240000001</c:v>
                </c:pt>
                <c:pt idx="95">
                  <c:v>8.6819308800000012</c:v>
                </c:pt>
                <c:pt idx="96">
                  <c:v>8.6762675199999997</c:v>
                </c:pt>
                <c:pt idx="97">
                  <c:v>8.6706041599999999</c:v>
                </c:pt>
                <c:pt idx="98">
                  <c:v>8.66777248</c:v>
                </c:pt>
                <c:pt idx="99">
                  <c:v>8.6621091199999984</c:v>
                </c:pt>
                <c:pt idx="100">
                  <c:v>8.6564457600000004</c:v>
                </c:pt>
                <c:pt idx="101">
                  <c:v>8.6536140800000005</c:v>
                </c:pt>
                <c:pt idx="102">
                  <c:v>8.647950719999999</c:v>
                </c:pt>
                <c:pt idx="103">
                  <c:v>8.6422873599999992</c:v>
                </c:pt>
                <c:pt idx="104">
                  <c:v>8.6394556800000011</c:v>
                </c:pt>
                <c:pt idx="105">
                  <c:v>8.6337923199999995</c:v>
                </c:pt>
                <c:pt idx="106">
                  <c:v>8.6281289599999997</c:v>
                </c:pt>
                <c:pt idx="107">
                  <c:v>8.6252972799999998</c:v>
                </c:pt>
                <c:pt idx="108">
                  <c:v>8.6196339200000001</c:v>
                </c:pt>
                <c:pt idx="109">
                  <c:v>8.6139705600000003</c:v>
                </c:pt>
                <c:pt idx="110">
                  <c:v>8.6111388800000004</c:v>
                </c:pt>
                <c:pt idx="111">
                  <c:v>8.6054755199999988</c:v>
                </c:pt>
                <c:pt idx="112">
                  <c:v>8.599812159999999</c:v>
                </c:pt>
                <c:pt idx="113">
                  <c:v>8.5969804800000009</c:v>
                </c:pt>
                <c:pt idx="114">
                  <c:v>8.5913171199999994</c:v>
                </c:pt>
                <c:pt idx="115">
                  <c:v>8.5856537599999996</c:v>
                </c:pt>
                <c:pt idx="116">
                  <c:v>8.5799903999999998</c:v>
                </c:pt>
                <c:pt idx="117">
                  <c:v>8.5771587199999999</c:v>
                </c:pt>
                <c:pt idx="118">
                  <c:v>8.5714953600000001</c:v>
                </c:pt>
                <c:pt idx="119">
                  <c:v>8.5658320000000003</c:v>
                </c:pt>
                <c:pt idx="120">
                  <c:v>8.5630003199999987</c:v>
                </c:pt>
                <c:pt idx="121">
                  <c:v>8.5573369599999989</c:v>
                </c:pt>
                <c:pt idx="122">
                  <c:v>8.5516735999999991</c:v>
                </c:pt>
                <c:pt idx="123">
                  <c:v>8.5488419199999992</c:v>
                </c:pt>
                <c:pt idx="124">
                  <c:v>8.5431785599999994</c:v>
                </c:pt>
                <c:pt idx="125">
                  <c:v>8.5375151999999996</c:v>
                </c:pt>
                <c:pt idx="126">
                  <c:v>8.5346835199999997</c:v>
                </c:pt>
                <c:pt idx="127">
                  <c:v>8.52902016</c:v>
                </c:pt>
                <c:pt idx="128">
                  <c:v>8.5233568000000002</c:v>
                </c:pt>
                <c:pt idx="129">
                  <c:v>8.5205251199999985</c:v>
                </c:pt>
                <c:pt idx="130">
                  <c:v>8.5148617599999987</c:v>
                </c:pt>
                <c:pt idx="131">
                  <c:v>8.5091984000000007</c:v>
                </c:pt>
                <c:pt idx="132">
                  <c:v>8.506366719999999</c:v>
                </c:pt>
                <c:pt idx="133">
                  <c:v>8.5007033599999993</c:v>
                </c:pt>
                <c:pt idx="134">
                  <c:v>8.4978716800000011</c:v>
                </c:pt>
                <c:pt idx="135">
                  <c:v>8.4922083199999996</c:v>
                </c:pt>
                <c:pt idx="136">
                  <c:v>8.4865449599999998</c:v>
                </c:pt>
                <c:pt idx="137">
                  <c:v>8.4837132799999999</c:v>
                </c:pt>
                <c:pt idx="138">
                  <c:v>8.4780499199999984</c:v>
                </c:pt>
                <c:pt idx="139">
                  <c:v>8.4723865600000003</c:v>
                </c:pt>
                <c:pt idx="140">
                  <c:v>8.4695548800000005</c:v>
                </c:pt>
                <c:pt idx="141">
                  <c:v>8.4638915199999989</c:v>
                </c:pt>
                <c:pt idx="142">
                  <c:v>8.4582281599999991</c:v>
                </c:pt>
                <c:pt idx="143">
                  <c:v>8.455396480000001</c:v>
                </c:pt>
                <c:pt idx="144">
                  <c:v>8.4497331199999994</c:v>
                </c:pt>
                <c:pt idx="145">
                  <c:v>8.4440697599999996</c:v>
                </c:pt>
                <c:pt idx="146">
                  <c:v>8.4412380799999998</c:v>
                </c:pt>
                <c:pt idx="147">
                  <c:v>8.43557472</c:v>
                </c:pt>
                <c:pt idx="148">
                  <c:v>8.4299113600000002</c:v>
                </c:pt>
                <c:pt idx="149">
                  <c:v>8.4270796800000003</c:v>
                </c:pt>
                <c:pt idx="150">
                  <c:v>8.4214163199999987</c:v>
                </c:pt>
                <c:pt idx="151">
                  <c:v>8.415752959999999</c:v>
                </c:pt>
                <c:pt idx="152">
                  <c:v>8.4129212800000008</c:v>
                </c:pt>
                <c:pt idx="153">
                  <c:v>8.4072579199999993</c:v>
                </c:pt>
                <c:pt idx="154">
                  <c:v>8.4044262399999994</c:v>
                </c:pt>
                <c:pt idx="155">
                  <c:v>8.3987628800000014</c:v>
                </c:pt>
                <c:pt idx="156">
                  <c:v>8.3930995199999998</c:v>
                </c:pt>
                <c:pt idx="157">
                  <c:v>8.3902678399999999</c:v>
                </c:pt>
                <c:pt idx="158">
                  <c:v>8.3846044800000001</c:v>
                </c:pt>
                <c:pt idx="159">
                  <c:v>8.3789411199999986</c:v>
                </c:pt>
                <c:pt idx="160">
                  <c:v>8.3761094400000005</c:v>
                </c:pt>
                <c:pt idx="161">
                  <c:v>8.3704460800000007</c:v>
                </c:pt>
                <c:pt idx="162">
                  <c:v>8.3647827199999991</c:v>
                </c:pt>
                <c:pt idx="163">
                  <c:v>8.3591193599999993</c:v>
                </c:pt>
                <c:pt idx="164">
                  <c:v>8.3534559999999995</c:v>
                </c:pt>
                <c:pt idx="165">
                  <c:v>8.3477926399999998</c:v>
                </c:pt>
                <c:pt idx="166">
                  <c:v>8.34212928</c:v>
                </c:pt>
                <c:pt idx="167">
                  <c:v>8.3364659199999984</c:v>
                </c:pt>
                <c:pt idx="168">
                  <c:v>8.3308025600000004</c:v>
                </c:pt>
                <c:pt idx="169">
                  <c:v>8.3251392000000006</c:v>
                </c:pt>
                <c:pt idx="170">
                  <c:v>8.3194758400000008</c:v>
                </c:pt>
                <c:pt idx="171">
                  <c:v>8.3166441599999992</c:v>
                </c:pt>
                <c:pt idx="172">
                  <c:v>8.3109807999999994</c:v>
                </c:pt>
                <c:pt idx="173">
                  <c:v>8.3053174399999996</c:v>
                </c:pt>
                <c:pt idx="174">
                  <c:v>8.2996540799999998</c:v>
                </c:pt>
                <c:pt idx="175">
                  <c:v>8.29399072</c:v>
                </c:pt>
                <c:pt idx="176">
                  <c:v>8.2883273600000003</c:v>
                </c:pt>
                <c:pt idx="177">
                  <c:v>8.2826640000000005</c:v>
                </c:pt>
                <c:pt idx="178">
                  <c:v>8.2770006400000007</c:v>
                </c:pt>
                <c:pt idx="179">
                  <c:v>8.2713372800000009</c:v>
                </c:pt>
                <c:pt idx="180">
                  <c:v>8.2656739199999993</c:v>
                </c:pt>
                <c:pt idx="181">
                  <c:v>8.2628422399999994</c:v>
                </c:pt>
                <c:pt idx="182">
                  <c:v>8.2571788799999997</c:v>
                </c:pt>
                <c:pt idx="183">
                  <c:v>8.2515155199999999</c:v>
                </c:pt>
                <c:pt idx="184">
                  <c:v>8.2458521600000001</c:v>
                </c:pt>
                <c:pt idx="185">
                  <c:v>8.2401888000000003</c:v>
                </c:pt>
                <c:pt idx="186">
                  <c:v>8.2345254400000005</c:v>
                </c:pt>
                <c:pt idx="187">
                  <c:v>8.2288620800000007</c:v>
                </c:pt>
                <c:pt idx="188">
                  <c:v>8.2231987199999992</c:v>
                </c:pt>
                <c:pt idx="189">
                  <c:v>8.2175353599999994</c:v>
                </c:pt>
                <c:pt idx="190">
                  <c:v>8.2147036800000013</c:v>
                </c:pt>
                <c:pt idx="191">
                  <c:v>8.2090403199999997</c:v>
                </c:pt>
                <c:pt idx="192">
                  <c:v>8.2033769599999999</c:v>
                </c:pt>
                <c:pt idx="193">
                  <c:v>8.1977136000000002</c:v>
                </c:pt>
                <c:pt idx="194">
                  <c:v>8.1920502400000004</c:v>
                </c:pt>
                <c:pt idx="195">
                  <c:v>8.1863868800000006</c:v>
                </c:pt>
                <c:pt idx="196">
                  <c:v>8.180723519999999</c:v>
                </c:pt>
                <c:pt idx="197">
                  <c:v>8.1750601599999992</c:v>
                </c:pt>
                <c:pt idx="198">
                  <c:v>8.1722284800000011</c:v>
                </c:pt>
                <c:pt idx="199">
                  <c:v>8.1665651199999996</c:v>
                </c:pt>
                <c:pt idx="200">
                  <c:v>8.1609017599999998</c:v>
                </c:pt>
                <c:pt idx="201">
                  <c:v>8.1552384</c:v>
                </c:pt>
                <c:pt idx="202">
                  <c:v>8.1495750400000002</c:v>
                </c:pt>
                <c:pt idx="203">
                  <c:v>8.1439116800000004</c:v>
                </c:pt>
                <c:pt idx="204">
                  <c:v>8.1382483199999989</c:v>
                </c:pt>
                <c:pt idx="205">
                  <c:v>8.1354166400000008</c:v>
                </c:pt>
                <c:pt idx="206">
                  <c:v>8.129753280000001</c:v>
                </c:pt>
                <c:pt idx="207">
                  <c:v>8.1240899199999994</c:v>
                </c:pt>
                <c:pt idx="208">
                  <c:v>8.1184265599999996</c:v>
                </c:pt>
                <c:pt idx="209">
                  <c:v>8.1127631999999998</c:v>
                </c:pt>
                <c:pt idx="210">
                  <c:v>8.1070998400000001</c:v>
                </c:pt>
                <c:pt idx="211">
                  <c:v>8.1014364800000003</c:v>
                </c:pt>
                <c:pt idx="212">
                  <c:v>8.0986048000000004</c:v>
                </c:pt>
                <c:pt idx="213">
                  <c:v>8.0929414400000006</c:v>
                </c:pt>
                <c:pt idx="214">
                  <c:v>8.0872780800000008</c:v>
                </c:pt>
                <c:pt idx="215">
                  <c:v>8.0816147199999993</c:v>
                </c:pt>
                <c:pt idx="216">
                  <c:v>8.0759513599999995</c:v>
                </c:pt>
                <c:pt idx="217">
                  <c:v>8.0702879999999997</c:v>
                </c:pt>
                <c:pt idx="218">
                  <c:v>8.0646246399999999</c:v>
                </c:pt>
                <c:pt idx="219">
                  <c:v>8.06179296</c:v>
                </c:pt>
                <c:pt idx="220">
                  <c:v>8.0561296000000002</c:v>
                </c:pt>
                <c:pt idx="221">
                  <c:v>8.0504662400000004</c:v>
                </c:pt>
                <c:pt idx="222">
                  <c:v>8.0448028800000007</c:v>
                </c:pt>
                <c:pt idx="223">
                  <c:v>8.0391395199999991</c:v>
                </c:pt>
                <c:pt idx="224">
                  <c:v>8.0334761599999993</c:v>
                </c:pt>
                <c:pt idx="225">
                  <c:v>8.0306444800000012</c:v>
                </c:pt>
                <c:pt idx="226">
                  <c:v>8.0221494399999997</c:v>
                </c:pt>
                <c:pt idx="227">
                  <c:v>8.01648608</c:v>
                </c:pt>
                <c:pt idx="228">
                  <c:v>8.0108227199999984</c:v>
                </c:pt>
                <c:pt idx="229">
                  <c:v>8.0051593600000004</c:v>
                </c:pt>
                <c:pt idx="230">
                  <c:v>7.9994959999999997</c:v>
                </c:pt>
                <c:pt idx="231">
                  <c:v>7.9938326399999999</c:v>
                </c:pt>
                <c:pt idx="232">
                  <c:v>7.9853376000000003</c:v>
                </c:pt>
                <c:pt idx="233">
                  <c:v>7.9796742400000005</c:v>
                </c:pt>
                <c:pt idx="234">
                  <c:v>7.9740108800000007</c:v>
                </c:pt>
                <c:pt idx="235">
                  <c:v>7.9683475199999991</c:v>
                </c:pt>
                <c:pt idx="236">
                  <c:v>7.9626841599999993</c:v>
                </c:pt>
                <c:pt idx="237">
                  <c:v>7.9570207999999996</c:v>
                </c:pt>
                <c:pt idx="238">
                  <c:v>7.9513574399999998</c:v>
                </c:pt>
                <c:pt idx="239">
                  <c:v>7.9428624000000001</c:v>
                </c:pt>
                <c:pt idx="240">
                  <c:v>7.9371990400000003</c:v>
                </c:pt>
                <c:pt idx="241">
                  <c:v>7.9315356800000005</c:v>
                </c:pt>
                <c:pt idx="242">
                  <c:v>7.925872319999999</c:v>
                </c:pt>
                <c:pt idx="243">
                  <c:v>7.9202089599999992</c:v>
                </c:pt>
                <c:pt idx="244">
                  <c:v>7.9145456000000003</c:v>
                </c:pt>
                <c:pt idx="245">
                  <c:v>7.9088822400000005</c:v>
                </c:pt>
                <c:pt idx="246">
                  <c:v>7.9003871999999999</c:v>
                </c:pt>
                <c:pt idx="247">
                  <c:v>7.8947238400000002</c:v>
                </c:pt>
                <c:pt idx="248">
                  <c:v>7.8890604800000004</c:v>
                </c:pt>
                <c:pt idx="249">
                  <c:v>7.8833971199999988</c:v>
                </c:pt>
                <c:pt idx="250">
                  <c:v>7.8777337599999999</c:v>
                </c:pt>
                <c:pt idx="251">
                  <c:v>7.8720704000000001</c:v>
                </c:pt>
                <c:pt idx="252">
                  <c:v>7.8664070400000004</c:v>
                </c:pt>
                <c:pt idx="253">
                  <c:v>7.8607436800000006</c:v>
                </c:pt>
                <c:pt idx="254">
                  <c:v>7.85224864</c:v>
                </c:pt>
                <c:pt idx="255">
                  <c:v>7.8465852800000002</c:v>
                </c:pt>
                <c:pt idx="256">
                  <c:v>7.8409219199999995</c:v>
                </c:pt>
                <c:pt idx="257">
                  <c:v>7.8352585599999998</c:v>
                </c:pt>
                <c:pt idx="258">
                  <c:v>7.8295952</c:v>
                </c:pt>
                <c:pt idx="259">
                  <c:v>7.8239318400000002</c:v>
                </c:pt>
                <c:pt idx="260">
                  <c:v>7.8182684800000004</c:v>
                </c:pt>
                <c:pt idx="261">
                  <c:v>7.8126051199999988</c:v>
                </c:pt>
                <c:pt idx="262">
                  <c:v>7.80694176</c:v>
                </c:pt>
                <c:pt idx="263">
                  <c:v>7.7984467199999994</c:v>
                </c:pt>
                <c:pt idx="264">
                  <c:v>7.7927833599999996</c:v>
                </c:pt>
                <c:pt idx="265">
                  <c:v>7.7871199999999998</c:v>
                </c:pt>
                <c:pt idx="266">
                  <c:v>7.78145664</c:v>
                </c:pt>
                <c:pt idx="267">
                  <c:v>7.7757932800000003</c:v>
                </c:pt>
                <c:pt idx="268">
                  <c:v>7.7701299199999996</c:v>
                </c:pt>
                <c:pt idx="269">
                  <c:v>7.7644665599999998</c:v>
                </c:pt>
                <c:pt idx="270">
                  <c:v>7.7588032</c:v>
                </c:pt>
                <c:pt idx="271">
                  <c:v>7.7531398400000002</c:v>
                </c:pt>
                <c:pt idx="272">
                  <c:v>7.7474764800000004</c:v>
                </c:pt>
                <c:pt idx="273">
                  <c:v>7.7389814399999999</c:v>
                </c:pt>
                <c:pt idx="274">
                  <c:v>7.7333180800000001</c:v>
                </c:pt>
                <c:pt idx="275">
                  <c:v>7.7276547199999994</c:v>
                </c:pt>
                <c:pt idx="276">
                  <c:v>7.7219913599999996</c:v>
                </c:pt>
                <c:pt idx="277">
                  <c:v>7.7163279999999999</c:v>
                </c:pt>
                <c:pt idx="278">
                  <c:v>7.7106646400000001</c:v>
                </c:pt>
                <c:pt idx="279">
                  <c:v>7.7050012800000003</c:v>
                </c:pt>
                <c:pt idx="280">
                  <c:v>7.6993379199999996</c:v>
                </c:pt>
                <c:pt idx="281">
                  <c:v>7.6936745599999998</c:v>
                </c:pt>
                <c:pt idx="282">
                  <c:v>7.6880112</c:v>
                </c:pt>
                <c:pt idx="283">
                  <c:v>7.6823478400000003</c:v>
                </c:pt>
                <c:pt idx="284">
                  <c:v>7.6766844800000005</c:v>
                </c:pt>
                <c:pt idx="285">
                  <c:v>7.6710211199999989</c:v>
                </c:pt>
                <c:pt idx="286">
                  <c:v>7.6625260800000001</c:v>
                </c:pt>
                <c:pt idx="287">
                  <c:v>7.6568627199999995</c:v>
                </c:pt>
                <c:pt idx="288">
                  <c:v>7.6511993599999997</c:v>
                </c:pt>
                <c:pt idx="289">
                  <c:v>7.6427043199999991</c:v>
                </c:pt>
                <c:pt idx="290">
                  <c:v>7.6370409599999993</c:v>
                </c:pt>
                <c:pt idx="291">
                  <c:v>7.6285459199999996</c:v>
                </c:pt>
                <c:pt idx="292">
                  <c:v>7.6228825599999999</c:v>
                </c:pt>
                <c:pt idx="293">
                  <c:v>7.6143875199999993</c:v>
                </c:pt>
                <c:pt idx="294">
                  <c:v>7.6087241599999995</c:v>
                </c:pt>
                <c:pt idx="295">
                  <c:v>7.600229119999999</c:v>
                </c:pt>
                <c:pt idx="296">
                  <c:v>7.5945657599999992</c:v>
                </c:pt>
                <c:pt idx="297">
                  <c:v>7.5860707199999995</c:v>
                </c:pt>
                <c:pt idx="298">
                  <c:v>7.5804073599999997</c:v>
                </c:pt>
                <c:pt idx="299">
                  <c:v>7.5747439999999999</c:v>
                </c:pt>
                <c:pt idx="300">
                  <c:v>7.5662489599999994</c:v>
                </c:pt>
                <c:pt idx="301">
                  <c:v>7.5605855999999996</c:v>
                </c:pt>
                <c:pt idx="302">
                  <c:v>7.5520905599999999</c:v>
                </c:pt>
                <c:pt idx="303">
                  <c:v>7.5464272000000001</c:v>
                </c:pt>
                <c:pt idx="304">
                  <c:v>7.5379321599999995</c:v>
                </c:pt>
                <c:pt idx="305">
                  <c:v>7.5322687999999998</c:v>
                </c:pt>
                <c:pt idx="306">
                  <c:v>7.52660544</c:v>
                </c:pt>
                <c:pt idx="307">
                  <c:v>7.5181104000000003</c:v>
                </c:pt>
                <c:pt idx="308">
                  <c:v>7.5124470400000005</c:v>
                </c:pt>
                <c:pt idx="309">
                  <c:v>7.503952</c:v>
                </c:pt>
                <c:pt idx="310">
                  <c:v>7.4982886400000002</c:v>
                </c:pt>
                <c:pt idx="311">
                  <c:v>7.4897935999999996</c:v>
                </c:pt>
                <c:pt idx="312">
                  <c:v>7.4841302399999998</c:v>
                </c:pt>
                <c:pt idx="313">
                  <c:v>7.4784668800000009</c:v>
                </c:pt>
                <c:pt idx="314">
                  <c:v>7.4699718400000004</c:v>
                </c:pt>
                <c:pt idx="315">
                  <c:v>7.4643084800000006</c:v>
                </c:pt>
                <c:pt idx="316">
                  <c:v>7.45581344</c:v>
                </c:pt>
                <c:pt idx="317">
                  <c:v>7.4501500800000002</c:v>
                </c:pt>
                <c:pt idx="318">
                  <c:v>7.4444867199999996</c:v>
                </c:pt>
                <c:pt idx="319">
                  <c:v>7.4359916800000008</c:v>
                </c:pt>
                <c:pt idx="320">
                  <c:v>7.4303283199999992</c:v>
                </c:pt>
                <c:pt idx="321">
                  <c:v>7.4218332800000004</c:v>
                </c:pt>
                <c:pt idx="322">
                  <c:v>7.4161699199999989</c:v>
                </c:pt>
                <c:pt idx="323">
                  <c:v>7.41050656</c:v>
                </c:pt>
                <c:pt idx="324">
                  <c:v>7.4020115199999994</c:v>
                </c:pt>
                <c:pt idx="325">
                  <c:v>7.3963481599999996</c:v>
                </c:pt>
                <c:pt idx="326">
                  <c:v>7.3906847999999998</c:v>
                </c:pt>
                <c:pt idx="327">
                  <c:v>7.3821897599999993</c:v>
                </c:pt>
                <c:pt idx="328">
                  <c:v>7.3765263999999995</c:v>
                </c:pt>
                <c:pt idx="329">
                  <c:v>7.3680313599999998</c:v>
                </c:pt>
                <c:pt idx="330">
                  <c:v>7.362368</c:v>
                </c:pt>
                <c:pt idx="331">
                  <c:v>7.3567046400000002</c:v>
                </c:pt>
                <c:pt idx="332">
                  <c:v>7.3482095999999997</c:v>
                </c:pt>
                <c:pt idx="333">
                  <c:v>7.3425462399999999</c:v>
                </c:pt>
                <c:pt idx="334">
                  <c:v>7.3368828800000001</c:v>
                </c:pt>
                <c:pt idx="335">
                  <c:v>7.3283878400000004</c:v>
                </c:pt>
                <c:pt idx="336">
                  <c:v>7.3227244800000006</c:v>
                </c:pt>
                <c:pt idx="337">
                  <c:v>7.3170611199999991</c:v>
                </c:pt>
                <c:pt idx="338">
                  <c:v>7.3085660800000003</c:v>
                </c:pt>
                <c:pt idx="339">
                  <c:v>7.3029027199999996</c:v>
                </c:pt>
                <c:pt idx="340">
                  <c:v>7.2944076800000008</c:v>
                </c:pt>
                <c:pt idx="341">
                  <c:v>7.2887443199999993</c:v>
                </c:pt>
                <c:pt idx="342">
                  <c:v>7.2830809599999995</c:v>
                </c:pt>
                <c:pt idx="343">
                  <c:v>7.2745859199999989</c:v>
                </c:pt>
                <c:pt idx="344">
                  <c:v>7.2660908800000001</c:v>
                </c:pt>
                <c:pt idx="345">
                  <c:v>7.2575958400000005</c:v>
                </c:pt>
                <c:pt idx="346">
                  <c:v>7.2519324800000007</c:v>
                </c:pt>
                <c:pt idx="347">
                  <c:v>7.2434374400000001</c:v>
                </c:pt>
                <c:pt idx="348">
                  <c:v>7.2349423999999996</c:v>
                </c:pt>
                <c:pt idx="349">
                  <c:v>7.2264473599999999</c:v>
                </c:pt>
                <c:pt idx="350">
                  <c:v>7.2179523200000002</c:v>
                </c:pt>
                <c:pt idx="351">
                  <c:v>7.2094572799999996</c:v>
                </c:pt>
                <c:pt idx="352">
                  <c:v>7.2037939199999999</c:v>
                </c:pt>
                <c:pt idx="353">
                  <c:v>7.1952988800000002</c:v>
                </c:pt>
                <c:pt idx="354">
                  <c:v>7.1868038400000005</c:v>
                </c:pt>
                <c:pt idx="355">
                  <c:v>7.1783087999999999</c:v>
                </c:pt>
                <c:pt idx="356">
                  <c:v>7.1698137599999994</c:v>
                </c:pt>
                <c:pt idx="357">
                  <c:v>7.1641503999999996</c:v>
                </c:pt>
                <c:pt idx="358">
                  <c:v>7.1556553599999999</c:v>
                </c:pt>
                <c:pt idx="359">
                  <c:v>7.1471603200000002</c:v>
                </c:pt>
                <c:pt idx="360">
                  <c:v>7.1386652799999997</c:v>
                </c:pt>
                <c:pt idx="361">
                  <c:v>7.13017024</c:v>
                </c:pt>
                <c:pt idx="362">
                  <c:v>7.1245068799999993</c:v>
                </c:pt>
                <c:pt idx="363">
                  <c:v>7.1160118400000005</c:v>
                </c:pt>
                <c:pt idx="364">
                  <c:v>7.1075168</c:v>
                </c:pt>
                <c:pt idx="365">
                  <c:v>7.0990217599999994</c:v>
                </c:pt>
                <c:pt idx="366">
                  <c:v>7.0905267199999997</c:v>
                </c:pt>
                <c:pt idx="367">
                  <c:v>7.0848633599999999</c:v>
                </c:pt>
                <c:pt idx="368">
                  <c:v>7.0763683200000003</c:v>
                </c:pt>
                <c:pt idx="369">
                  <c:v>7.0678732799999997</c:v>
                </c:pt>
                <c:pt idx="370">
                  <c:v>7.05937824</c:v>
                </c:pt>
                <c:pt idx="371">
                  <c:v>7.0537148799999994</c:v>
                </c:pt>
                <c:pt idx="372">
                  <c:v>7.0452198400000006</c:v>
                </c:pt>
                <c:pt idx="373">
                  <c:v>7.0367248</c:v>
                </c:pt>
                <c:pt idx="374">
                  <c:v>7.0282297599999994</c:v>
                </c:pt>
                <c:pt idx="375">
                  <c:v>7.0225663999999997</c:v>
                </c:pt>
                <c:pt idx="376">
                  <c:v>7.01407136</c:v>
                </c:pt>
                <c:pt idx="377">
                  <c:v>7.0055763200000003</c:v>
                </c:pt>
                <c:pt idx="378">
                  <c:v>6.9970812799999997</c:v>
                </c:pt>
                <c:pt idx="379">
                  <c:v>6.99141792</c:v>
                </c:pt>
                <c:pt idx="380">
                  <c:v>6.9829228799999994</c:v>
                </c:pt>
                <c:pt idx="381">
                  <c:v>6.9744278400000006</c:v>
                </c:pt>
                <c:pt idx="382">
                  <c:v>6.9659328</c:v>
                </c:pt>
                <c:pt idx="383">
                  <c:v>6.9602694400000003</c:v>
                </c:pt>
                <c:pt idx="384">
                  <c:v>6.9517743999999997</c:v>
                </c:pt>
                <c:pt idx="385">
                  <c:v>6.94327936</c:v>
                </c:pt>
                <c:pt idx="386">
                  <c:v>6.9376160000000002</c:v>
                </c:pt>
                <c:pt idx="387">
                  <c:v>6.9291209599999997</c:v>
                </c:pt>
                <c:pt idx="388">
                  <c:v>6.92062592</c:v>
                </c:pt>
                <c:pt idx="389">
                  <c:v>6.9121308799999994</c:v>
                </c:pt>
                <c:pt idx="390">
                  <c:v>6.9064675199999996</c:v>
                </c:pt>
                <c:pt idx="391">
                  <c:v>6.89797248</c:v>
                </c:pt>
                <c:pt idx="392">
                  <c:v>6.8894774400000003</c:v>
                </c:pt>
                <c:pt idx="393">
                  <c:v>6.8838140799999996</c:v>
                </c:pt>
                <c:pt idx="394">
                  <c:v>6.8753190399999999</c:v>
                </c:pt>
                <c:pt idx="395">
                  <c:v>6.8668240000000003</c:v>
                </c:pt>
                <c:pt idx="396">
                  <c:v>6.8554972799999998</c:v>
                </c:pt>
                <c:pt idx="397">
                  <c:v>6.8470022400000001</c:v>
                </c:pt>
                <c:pt idx="398">
                  <c:v>6.8385071999999996</c:v>
                </c:pt>
                <c:pt idx="399">
                  <c:v>6.8300121599999999</c:v>
                </c:pt>
                <c:pt idx="400">
                  <c:v>6.8186854400000003</c:v>
                </c:pt>
                <c:pt idx="401">
                  <c:v>6.8101903999999998</c:v>
                </c:pt>
                <c:pt idx="402">
                  <c:v>6.8016953599999992</c:v>
                </c:pt>
                <c:pt idx="403">
                  <c:v>6.7932003200000004</c:v>
                </c:pt>
                <c:pt idx="404">
                  <c:v>6.7818735999999999</c:v>
                </c:pt>
                <c:pt idx="405">
                  <c:v>6.7733785599999994</c:v>
                </c:pt>
                <c:pt idx="406">
                  <c:v>6.7648835199999997</c:v>
                </c:pt>
                <c:pt idx="407">
                  <c:v>6.75638848</c:v>
                </c:pt>
                <c:pt idx="408">
                  <c:v>6.7450617599999996</c:v>
                </c:pt>
                <c:pt idx="409">
                  <c:v>6.7365667199999999</c:v>
                </c:pt>
                <c:pt idx="410">
                  <c:v>6.7280716799999993</c:v>
                </c:pt>
                <c:pt idx="411">
                  <c:v>6.7195766400000005</c:v>
                </c:pt>
                <c:pt idx="412">
                  <c:v>6.7082499200000001</c:v>
                </c:pt>
                <c:pt idx="413">
                  <c:v>6.6997548799999995</c:v>
                </c:pt>
                <c:pt idx="414">
                  <c:v>6.6912598399999998</c:v>
                </c:pt>
                <c:pt idx="415">
                  <c:v>6.6827648000000002</c:v>
                </c:pt>
                <c:pt idx="416">
                  <c:v>6.6742697599999996</c:v>
                </c:pt>
                <c:pt idx="417">
                  <c:v>6.66294304</c:v>
                </c:pt>
                <c:pt idx="418">
                  <c:v>6.6544479999999995</c:v>
                </c:pt>
                <c:pt idx="419">
                  <c:v>6.6459529599999998</c:v>
                </c:pt>
                <c:pt idx="420">
                  <c:v>6.6374579200000001</c:v>
                </c:pt>
                <c:pt idx="421">
                  <c:v>6.6289628799999996</c:v>
                </c:pt>
                <c:pt idx="422">
                  <c:v>6.61763616</c:v>
                </c:pt>
                <c:pt idx="423">
                  <c:v>6.6091411200000003</c:v>
                </c:pt>
                <c:pt idx="424">
                  <c:v>6.6006460799999997</c:v>
                </c:pt>
                <c:pt idx="425">
                  <c:v>6.5921510400000001</c:v>
                </c:pt>
                <c:pt idx="426">
                  <c:v>6.5836559999999995</c:v>
                </c:pt>
                <c:pt idx="427">
                  <c:v>6.5751609599999998</c:v>
                </c:pt>
                <c:pt idx="428">
                  <c:v>6.5638342400000003</c:v>
                </c:pt>
                <c:pt idx="429">
                  <c:v>6.5553391999999997</c:v>
                </c:pt>
                <c:pt idx="430">
                  <c:v>6.54684416</c:v>
                </c:pt>
                <c:pt idx="431">
                  <c:v>6.5383491200000003</c:v>
                </c:pt>
                <c:pt idx="432">
                  <c:v>6.5298540799999998</c:v>
                </c:pt>
                <c:pt idx="433">
                  <c:v>6.5213590400000001</c:v>
                </c:pt>
                <c:pt idx="434">
                  <c:v>6.5128639999999995</c:v>
                </c:pt>
                <c:pt idx="435">
                  <c:v>6.5043689599999999</c:v>
                </c:pt>
                <c:pt idx="436">
                  <c:v>6.4930422400000003</c:v>
                </c:pt>
                <c:pt idx="437">
                  <c:v>6.4845471999999997</c:v>
                </c:pt>
                <c:pt idx="438">
                  <c:v>6.4760521599999992</c:v>
                </c:pt>
                <c:pt idx="439">
                  <c:v>6.4675571200000004</c:v>
                </c:pt>
                <c:pt idx="440">
                  <c:v>6.4590620799999998</c:v>
                </c:pt>
                <c:pt idx="441">
                  <c:v>6.4505670400000001</c:v>
                </c:pt>
                <c:pt idx="442">
                  <c:v>6.4420719999999996</c:v>
                </c:pt>
                <c:pt idx="443">
                  <c:v>6.43074528</c:v>
                </c:pt>
                <c:pt idx="444">
                  <c:v>6.4194185599999996</c:v>
                </c:pt>
                <c:pt idx="445">
                  <c:v>6.40809184</c:v>
                </c:pt>
                <c:pt idx="446">
                  <c:v>6.3967651200000004</c:v>
                </c:pt>
                <c:pt idx="447">
                  <c:v>6.3854384</c:v>
                </c:pt>
                <c:pt idx="448">
                  <c:v>6.3769433599999994</c:v>
                </c:pt>
                <c:pt idx="449">
                  <c:v>6.3656166399999998</c:v>
                </c:pt>
                <c:pt idx="450">
                  <c:v>6.3542899200000003</c:v>
                </c:pt>
                <c:pt idx="451">
                  <c:v>6.3429631999999998</c:v>
                </c:pt>
                <c:pt idx="452">
                  <c:v>6.3316364799999993</c:v>
                </c:pt>
                <c:pt idx="453">
                  <c:v>6.3231414400000006</c:v>
                </c:pt>
                <c:pt idx="454">
                  <c:v>6.3118147200000001</c:v>
                </c:pt>
                <c:pt idx="455">
                  <c:v>6.3004879999999996</c:v>
                </c:pt>
                <c:pt idx="456">
                  <c:v>6.2891612800000001</c:v>
                </c:pt>
                <c:pt idx="457">
                  <c:v>6.2778345599999996</c:v>
                </c:pt>
                <c:pt idx="458">
                  <c:v>6.2693395199999999</c:v>
                </c:pt>
                <c:pt idx="459">
                  <c:v>6.2580127999999995</c:v>
                </c:pt>
                <c:pt idx="460">
                  <c:v>6.2466860799999999</c:v>
                </c:pt>
                <c:pt idx="461">
                  <c:v>6.2381910400000002</c:v>
                </c:pt>
                <c:pt idx="462">
                  <c:v>6.2268643199999998</c:v>
                </c:pt>
                <c:pt idx="463">
                  <c:v>6.2155376000000002</c:v>
                </c:pt>
                <c:pt idx="464">
                  <c:v>6.2042108799999998</c:v>
                </c:pt>
                <c:pt idx="465">
                  <c:v>6.1957158400000001</c:v>
                </c:pt>
                <c:pt idx="466">
                  <c:v>6.1843891200000005</c:v>
                </c:pt>
                <c:pt idx="467">
                  <c:v>6.1730624000000001</c:v>
                </c:pt>
                <c:pt idx="468">
                  <c:v>6.1645673599999995</c:v>
                </c:pt>
                <c:pt idx="469">
                  <c:v>6.1532406399999999</c:v>
                </c:pt>
                <c:pt idx="470">
                  <c:v>6.1419139200000004</c:v>
                </c:pt>
                <c:pt idx="471">
                  <c:v>6.1334188799999998</c:v>
                </c:pt>
                <c:pt idx="472">
                  <c:v>6.1220921599999993</c:v>
                </c:pt>
                <c:pt idx="473">
                  <c:v>6.1107654400000007</c:v>
                </c:pt>
                <c:pt idx="474">
                  <c:v>6.1022704000000001</c:v>
                </c:pt>
                <c:pt idx="475">
                  <c:v>6.0909436799999996</c:v>
                </c:pt>
                <c:pt idx="476">
                  <c:v>6.0796169599999992</c:v>
                </c:pt>
                <c:pt idx="477">
                  <c:v>6.0711219200000004</c:v>
                </c:pt>
                <c:pt idx="478">
                  <c:v>6.0597951999999999</c:v>
                </c:pt>
                <c:pt idx="479">
                  <c:v>6.0484684799999995</c:v>
                </c:pt>
                <c:pt idx="480">
                  <c:v>6.0399734399999998</c:v>
                </c:pt>
                <c:pt idx="481">
                  <c:v>6.0286467200000002</c:v>
                </c:pt>
                <c:pt idx="482">
                  <c:v>6.0201516799999997</c:v>
                </c:pt>
                <c:pt idx="483">
                  <c:v>6.0088249599999992</c:v>
                </c:pt>
                <c:pt idx="484">
                  <c:v>5.9974982400000005</c:v>
                </c:pt>
                <c:pt idx="485">
                  <c:v>5.9890032</c:v>
                </c:pt>
                <c:pt idx="486">
                  <c:v>5.9776764799999995</c:v>
                </c:pt>
                <c:pt idx="487">
                  <c:v>5.9635180800000001</c:v>
                </c:pt>
                <c:pt idx="488">
                  <c:v>5.9493596799999997</c:v>
                </c:pt>
                <c:pt idx="489">
                  <c:v>5.9380329599999992</c:v>
                </c:pt>
                <c:pt idx="490">
                  <c:v>5.9238745599999998</c:v>
                </c:pt>
                <c:pt idx="491">
                  <c:v>5.9097161599999994</c:v>
                </c:pt>
                <c:pt idx="492">
                  <c:v>5.8983894399999999</c:v>
                </c:pt>
                <c:pt idx="493">
                  <c:v>5.8842310400000004</c:v>
                </c:pt>
                <c:pt idx="494">
                  <c:v>5.8700726400000001</c:v>
                </c:pt>
                <c:pt idx="495">
                  <c:v>5.8587459200000005</c:v>
                </c:pt>
                <c:pt idx="496">
                  <c:v>5.8445875200000001</c:v>
                </c:pt>
                <c:pt idx="497">
                  <c:v>5.8304291199999998</c:v>
                </c:pt>
                <c:pt idx="498">
                  <c:v>5.8191024000000002</c:v>
                </c:pt>
                <c:pt idx="499">
                  <c:v>5.8049439999999999</c:v>
                </c:pt>
                <c:pt idx="500">
                  <c:v>5.7936172799999994</c:v>
                </c:pt>
                <c:pt idx="501">
                  <c:v>5.77945888</c:v>
                </c:pt>
                <c:pt idx="502">
                  <c:v>5.7653004799999996</c:v>
                </c:pt>
                <c:pt idx="503">
                  <c:v>5.7539737599999992</c:v>
                </c:pt>
                <c:pt idx="504">
                  <c:v>5.7398153599999997</c:v>
                </c:pt>
                <c:pt idx="505">
                  <c:v>5.7284886400000001</c:v>
                </c:pt>
                <c:pt idx="506">
                  <c:v>5.7143302400000007</c:v>
                </c:pt>
                <c:pt idx="507">
                  <c:v>5.7030035200000002</c:v>
                </c:pt>
                <c:pt idx="508">
                  <c:v>5.6888451199999999</c:v>
                </c:pt>
                <c:pt idx="509">
                  <c:v>5.6775184000000003</c:v>
                </c:pt>
                <c:pt idx="510">
                  <c:v>5.6633599999999999</c:v>
                </c:pt>
                <c:pt idx="511">
                  <c:v>5.6520332799999995</c:v>
                </c:pt>
                <c:pt idx="512">
                  <c:v>5.63787488</c:v>
                </c:pt>
                <c:pt idx="513">
                  <c:v>5.6265481599999996</c:v>
                </c:pt>
                <c:pt idx="514">
                  <c:v>5.6123897599999992</c:v>
                </c:pt>
                <c:pt idx="515">
                  <c:v>5.6010630400000005</c:v>
                </c:pt>
                <c:pt idx="516">
                  <c:v>5.5897363200000001</c:v>
                </c:pt>
                <c:pt idx="517">
                  <c:v>5.5755779199999997</c:v>
                </c:pt>
                <c:pt idx="518">
                  <c:v>5.5642512000000002</c:v>
                </c:pt>
                <c:pt idx="519">
                  <c:v>5.5500927999999998</c:v>
                </c:pt>
                <c:pt idx="520">
                  <c:v>5.5387660799999994</c:v>
                </c:pt>
                <c:pt idx="521">
                  <c:v>5.5274393599999998</c:v>
                </c:pt>
                <c:pt idx="522">
                  <c:v>5.5132809599999995</c:v>
                </c:pt>
                <c:pt idx="523">
                  <c:v>5.5019542399999999</c:v>
                </c:pt>
                <c:pt idx="524">
                  <c:v>5.4877958400000004</c:v>
                </c:pt>
                <c:pt idx="525">
                  <c:v>5.4736374400000001</c:v>
                </c:pt>
                <c:pt idx="526">
                  <c:v>5.4566473599999998</c:v>
                </c:pt>
                <c:pt idx="527">
                  <c:v>5.4396572799999996</c:v>
                </c:pt>
                <c:pt idx="528">
                  <c:v>5.4226672000000002</c:v>
                </c:pt>
                <c:pt idx="529">
                  <c:v>5.40567712</c:v>
                </c:pt>
                <c:pt idx="530">
                  <c:v>5.3886870400000006</c:v>
                </c:pt>
                <c:pt idx="531">
                  <c:v>5.3745286400000003</c:v>
                </c:pt>
                <c:pt idx="532">
                  <c:v>5.3575385599999992</c:v>
                </c:pt>
                <c:pt idx="533">
                  <c:v>5.3405484799999998</c:v>
                </c:pt>
                <c:pt idx="534">
                  <c:v>5.3235583999999996</c:v>
                </c:pt>
                <c:pt idx="535">
                  <c:v>5.3065683200000002</c:v>
                </c:pt>
                <c:pt idx="536">
                  <c:v>5.28957824</c:v>
                </c:pt>
                <c:pt idx="537">
                  <c:v>5.2725881599999997</c:v>
                </c:pt>
                <c:pt idx="538">
                  <c:v>5.2584297599999994</c:v>
                </c:pt>
                <c:pt idx="539">
                  <c:v>5.24143968</c:v>
                </c:pt>
                <c:pt idx="540">
                  <c:v>5.2244495999999998</c:v>
                </c:pt>
                <c:pt idx="541">
                  <c:v>5.2074595200000005</c:v>
                </c:pt>
                <c:pt idx="542">
                  <c:v>5.1904694400000002</c:v>
                </c:pt>
                <c:pt idx="543">
                  <c:v>5.1763110399999999</c:v>
                </c:pt>
                <c:pt idx="544">
                  <c:v>5.1593209599999996</c:v>
                </c:pt>
                <c:pt idx="545">
                  <c:v>5.1423308799999994</c:v>
                </c:pt>
                <c:pt idx="546">
                  <c:v>5.1281724799999999</c:v>
                </c:pt>
                <c:pt idx="547">
                  <c:v>5.1111823999999997</c:v>
                </c:pt>
                <c:pt idx="548">
                  <c:v>5.0941923200000003</c:v>
                </c:pt>
                <c:pt idx="549">
                  <c:v>5.08003392</c:v>
                </c:pt>
                <c:pt idx="550">
                  <c:v>5.0630438400000006</c:v>
                </c:pt>
                <c:pt idx="551">
                  <c:v>5.0488854400000003</c:v>
                </c:pt>
                <c:pt idx="552">
                  <c:v>5.03189536</c:v>
                </c:pt>
                <c:pt idx="553">
                  <c:v>5.0177369599999997</c:v>
                </c:pt>
                <c:pt idx="554">
                  <c:v>5.0007468799999995</c:v>
                </c:pt>
                <c:pt idx="555">
                  <c:v>4.98658848</c:v>
                </c:pt>
                <c:pt idx="556">
                  <c:v>4.9695983999999997</c:v>
                </c:pt>
                <c:pt idx="557">
                  <c:v>4.9554400000000003</c:v>
                </c:pt>
                <c:pt idx="558">
                  <c:v>4.93844992</c:v>
                </c:pt>
                <c:pt idx="559">
                  <c:v>4.9186281599999999</c:v>
                </c:pt>
                <c:pt idx="560">
                  <c:v>4.8988063999999998</c:v>
                </c:pt>
                <c:pt idx="561">
                  <c:v>4.8761529599999998</c:v>
                </c:pt>
                <c:pt idx="562">
                  <c:v>4.8534995199999997</c:v>
                </c:pt>
                <c:pt idx="563">
                  <c:v>4.8308460799999997</c:v>
                </c:pt>
                <c:pt idx="564">
                  <c:v>4.8081926400000006</c:v>
                </c:pt>
                <c:pt idx="565">
                  <c:v>4.7855391999999997</c:v>
                </c:pt>
                <c:pt idx="566">
                  <c:v>4.7657174400000004</c:v>
                </c:pt>
                <c:pt idx="567">
                  <c:v>4.7430639999999995</c:v>
                </c:pt>
                <c:pt idx="568">
                  <c:v>4.7204105599999995</c:v>
                </c:pt>
                <c:pt idx="569">
                  <c:v>4.7005888000000002</c:v>
                </c:pt>
                <c:pt idx="570">
                  <c:v>4.6779353599999993</c:v>
                </c:pt>
                <c:pt idx="571">
                  <c:v>4.6581136000000001</c:v>
                </c:pt>
                <c:pt idx="572">
                  <c:v>4.6354601600000001</c:v>
                </c:pt>
                <c:pt idx="573">
                  <c:v>4.6156383999999999</c:v>
                </c:pt>
                <c:pt idx="574">
                  <c:v>4.5929849599999999</c:v>
                </c:pt>
                <c:pt idx="575">
                  <c:v>4.5731631999999998</c:v>
                </c:pt>
                <c:pt idx="576">
                  <c:v>4.5533414400000005</c:v>
                </c:pt>
                <c:pt idx="577">
                  <c:v>4.5306879999999996</c:v>
                </c:pt>
                <c:pt idx="578">
                  <c:v>4.5108662400000004</c:v>
                </c:pt>
                <c:pt idx="579">
                  <c:v>4.4910444799999993</c:v>
                </c:pt>
                <c:pt idx="580">
                  <c:v>4.4683910400000002</c:v>
                </c:pt>
                <c:pt idx="581">
                  <c:v>4.4485692800000001</c:v>
                </c:pt>
                <c:pt idx="582">
                  <c:v>4.4287475199999999</c:v>
                </c:pt>
                <c:pt idx="583">
                  <c:v>4.4089257599999998</c:v>
                </c:pt>
                <c:pt idx="584">
                  <c:v>4.3891039999999997</c:v>
                </c:pt>
                <c:pt idx="585">
                  <c:v>4.3692822400000004</c:v>
                </c:pt>
                <c:pt idx="586">
                  <c:v>4.3494604799999994</c:v>
                </c:pt>
                <c:pt idx="587">
                  <c:v>4.3296387200000002</c:v>
                </c:pt>
                <c:pt idx="588">
                  <c:v>4.3069852800000001</c:v>
                </c:pt>
                <c:pt idx="589">
                  <c:v>4.2758367999999995</c:v>
                </c:pt>
                <c:pt idx="590">
                  <c:v>4.2446883199999998</c:v>
                </c:pt>
                <c:pt idx="591">
                  <c:v>4.2107081599999994</c:v>
                </c:pt>
                <c:pt idx="592">
                  <c:v>4.1795596799999997</c:v>
                </c:pt>
                <c:pt idx="593">
                  <c:v>4.1484112</c:v>
                </c:pt>
                <c:pt idx="594">
                  <c:v>4.1172627200000003</c:v>
                </c:pt>
                <c:pt idx="595">
                  <c:v>4.0861142400000006</c:v>
                </c:pt>
                <c:pt idx="596">
                  <c:v>4.05496576</c:v>
                </c:pt>
                <c:pt idx="597">
                  <c:v>4.0238172799999994</c:v>
                </c:pt>
                <c:pt idx="598">
                  <c:v>3.9926688000000001</c:v>
                </c:pt>
                <c:pt idx="599">
                  <c:v>3.96152032</c:v>
                </c:pt>
                <c:pt idx="600">
                  <c:v>3.9332035200000002</c:v>
                </c:pt>
                <c:pt idx="601">
                  <c:v>3.9020550400000005</c:v>
                </c:pt>
                <c:pt idx="602">
                  <c:v>3.8737382400000002</c:v>
                </c:pt>
                <c:pt idx="603">
                  <c:v>3.8454214400000004</c:v>
                </c:pt>
                <c:pt idx="604">
                  <c:v>3.8142729599999998</c:v>
                </c:pt>
                <c:pt idx="605">
                  <c:v>3.7859561599999996</c:v>
                </c:pt>
                <c:pt idx="606">
                  <c:v>3.7576393599999998</c:v>
                </c:pt>
                <c:pt idx="607">
                  <c:v>3.7293225599999995</c:v>
                </c:pt>
                <c:pt idx="608">
                  <c:v>3.7010057599999997</c:v>
                </c:pt>
                <c:pt idx="609">
                  <c:v>3.6726889599999994</c:v>
                </c:pt>
                <c:pt idx="610">
                  <c:v>3.6443721599999996</c:v>
                </c:pt>
                <c:pt idx="611">
                  <c:v>3.6160553599999998</c:v>
                </c:pt>
                <c:pt idx="612">
                  <c:v>3.5905702399999999</c:v>
                </c:pt>
                <c:pt idx="613">
                  <c:v>3.54243168</c:v>
                </c:pt>
                <c:pt idx="614">
                  <c:v>3.4914614399999997</c:v>
                </c:pt>
                <c:pt idx="615">
                  <c:v>3.4404911999999999</c:v>
                </c:pt>
                <c:pt idx="616">
                  <c:v>3.3923526399999999</c:v>
                </c:pt>
                <c:pt idx="617">
                  <c:v>3.3413824000000001</c:v>
                </c:pt>
                <c:pt idx="618">
                  <c:v>3.2932438399999997</c:v>
                </c:pt>
                <c:pt idx="619">
                  <c:v>3.2451052799999998</c:v>
                </c:pt>
                <c:pt idx="620">
                  <c:v>3.1997984000000002</c:v>
                </c:pt>
                <c:pt idx="621">
                  <c:v>3.1516598399999998</c:v>
                </c:pt>
                <c:pt idx="622">
                  <c:v>3.1063529600000002</c:v>
                </c:pt>
                <c:pt idx="623">
                  <c:v>3.0610460799999997</c:v>
                </c:pt>
                <c:pt idx="624">
                  <c:v>3.01857088</c:v>
                </c:pt>
                <c:pt idx="625">
                  <c:v>2.9732639999999999</c:v>
                </c:pt>
                <c:pt idx="626">
                  <c:v>2.9307887999999997</c:v>
                </c:pt>
                <c:pt idx="627">
                  <c:v>2.8883136</c:v>
                </c:pt>
                <c:pt idx="628">
                  <c:v>2.8458383999999999</c:v>
                </c:pt>
                <c:pt idx="629">
                  <c:v>2.8061948799999996</c:v>
                </c:pt>
                <c:pt idx="630">
                  <c:v>2.7637196799999999</c:v>
                </c:pt>
                <c:pt idx="631">
                  <c:v>2.7240761600000001</c:v>
                </c:pt>
                <c:pt idx="632">
                  <c:v>2.6844326399999998</c:v>
                </c:pt>
                <c:pt idx="633">
                  <c:v>2.6051456000000002</c:v>
                </c:pt>
                <c:pt idx="634">
                  <c:v>2.4947100799999999</c:v>
                </c:pt>
                <c:pt idx="635">
                  <c:v>2.38710624</c:v>
                </c:pt>
                <c:pt idx="636">
                  <c:v>2.2823340799999996</c:v>
                </c:pt>
                <c:pt idx="637">
                  <c:v>2.1860569600000002</c:v>
                </c:pt>
                <c:pt idx="638">
                  <c:v>2.0926115200000002</c:v>
                </c:pt>
                <c:pt idx="639">
                  <c:v>2.0019977600000001</c:v>
                </c:pt>
                <c:pt idx="640">
                  <c:v>1.9142156799999999</c:v>
                </c:pt>
                <c:pt idx="641">
                  <c:v>1.8320969600000001</c:v>
                </c:pt>
                <c:pt idx="642">
                  <c:v>1.75280992</c:v>
                </c:pt>
                <c:pt idx="643">
                  <c:v>1.6791862399999999</c:v>
                </c:pt>
                <c:pt idx="644">
                  <c:v>1.6055625600000001</c:v>
                </c:pt>
                <c:pt idx="645">
                  <c:v>1.53760224</c:v>
                </c:pt>
                <c:pt idx="646">
                  <c:v>1.4724736</c:v>
                </c:pt>
                <c:pt idx="647">
                  <c:v>1.4073449600000001</c:v>
                </c:pt>
                <c:pt idx="648">
                  <c:v>1.3478796799999999</c:v>
                </c:pt>
                <c:pt idx="649">
                  <c:v>1.2884144</c:v>
                </c:pt>
                <c:pt idx="650">
                  <c:v>1.23461248</c:v>
                </c:pt>
                <c:pt idx="651">
                  <c:v>1.1808105600000001</c:v>
                </c:pt>
                <c:pt idx="652">
                  <c:v>1.12984032</c:v>
                </c:pt>
                <c:pt idx="653">
                  <c:v>1.0817017600000001</c:v>
                </c:pt>
                <c:pt idx="654">
                  <c:v>1.0335631999999999</c:v>
                </c:pt>
                <c:pt idx="655">
                  <c:v>0.98825631999999997</c:v>
                </c:pt>
                <c:pt idx="656">
                  <c:v>0.94011776000000002</c:v>
                </c:pt>
                <c:pt idx="657">
                  <c:v>0.89481087999999998</c:v>
                </c:pt>
                <c:pt idx="658">
                  <c:v>0.85233568000000004</c:v>
                </c:pt>
                <c:pt idx="659">
                  <c:v>0.81269216</c:v>
                </c:pt>
                <c:pt idx="660">
                  <c:v>0.77588031999999996</c:v>
                </c:pt>
                <c:pt idx="661">
                  <c:v>0.73906848000000003</c:v>
                </c:pt>
                <c:pt idx="662">
                  <c:v>0.70225663999999999</c:v>
                </c:pt>
                <c:pt idx="663">
                  <c:v>0.67110815999999995</c:v>
                </c:pt>
                <c:pt idx="664">
                  <c:v>0.63995968000000003</c:v>
                </c:pt>
                <c:pt idx="665">
                  <c:v>0.6088112</c:v>
                </c:pt>
                <c:pt idx="666">
                  <c:v>0.58049439999999997</c:v>
                </c:pt>
                <c:pt idx="667">
                  <c:v>0.55217760000000005</c:v>
                </c:pt>
                <c:pt idx="668">
                  <c:v>0.52669248000000002</c:v>
                </c:pt>
                <c:pt idx="669">
                  <c:v>0.50120735999999999</c:v>
                </c:pt>
                <c:pt idx="670">
                  <c:v>0.47855391999999997</c:v>
                </c:pt>
                <c:pt idx="671">
                  <c:v>0.45590048000000005</c:v>
                </c:pt>
                <c:pt idx="672">
                  <c:v>0.43324704000000003</c:v>
                </c:pt>
                <c:pt idx="673">
                  <c:v>0.41342528000000001</c:v>
                </c:pt>
                <c:pt idx="674">
                  <c:v>0.39360351999999998</c:v>
                </c:pt>
                <c:pt idx="675">
                  <c:v>0.37661344000000002</c:v>
                </c:pt>
                <c:pt idx="676">
                  <c:v>0.35679168</c:v>
                </c:pt>
                <c:pt idx="677">
                  <c:v>0.33980159999999998</c:v>
                </c:pt>
                <c:pt idx="678">
                  <c:v>0.32564320000000002</c:v>
                </c:pt>
                <c:pt idx="679">
                  <c:v>0.30865312</c:v>
                </c:pt>
                <c:pt idx="680">
                  <c:v>0.29449471999999999</c:v>
                </c:pt>
                <c:pt idx="681">
                  <c:v>0.28033632000000003</c:v>
                </c:pt>
                <c:pt idx="682">
                  <c:v>0.26900960000000002</c:v>
                </c:pt>
                <c:pt idx="683">
                  <c:v>0.2548512</c:v>
                </c:pt>
                <c:pt idx="684">
                  <c:v>0.24352447999999999</c:v>
                </c:pt>
                <c:pt idx="685">
                  <c:v>0.23219775999999998</c:v>
                </c:pt>
                <c:pt idx="686">
                  <c:v>0.22087103999999999</c:v>
                </c:pt>
                <c:pt idx="687">
                  <c:v>0.20954432000000001</c:v>
                </c:pt>
                <c:pt idx="688">
                  <c:v>0.20104928</c:v>
                </c:pt>
                <c:pt idx="689">
                  <c:v>0.18972256000000001</c:v>
                </c:pt>
                <c:pt idx="690">
                  <c:v>0.18122752</c:v>
                </c:pt>
                <c:pt idx="691">
                  <c:v>0.17273247999999999</c:v>
                </c:pt>
                <c:pt idx="692">
                  <c:v>0.16423743999999998</c:v>
                </c:pt>
                <c:pt idx="693">
                  <c:v>0.15857407999999998</c:v>
                </c:pt>
                <c:pt idx="694">
                  <c:v>0.15007904</c:v>
                </c:pt>
                <c:pt idx="695">
                  <c:v>0.14158399999999999</c:v>
                </c:pt>
                <c:pt idx="696">
                  <c:v>0.13592063999999998</c:v>
                </c:pt>
                <c:pt idx="697">
                  <c:v>0.13025727999999998</c:v>
                </c:pt>
                <c:pt idx="698">
                  <c:v>0.12459392000000001</c:v>
                </c:pt>
                <c:pt idx="699">
                  <c:v>0.11893056</c:v>
                </c:pt>
                <c:pt idx="700">
                  <c:v>0.1132672</c:v>
                </c:pt>
                <c:pt idx="701">
                  <c:v>0.10760383999999999</c:v>
                </c:pt>
                <c:pt idx="702">
                  <c:v>0.10194048</c:v>
                </c:pt>
                <c:pt idx="703">
                  <c:v>9.6277119999999994E-2</c:v>
                </c:pt>
                <c:pt idx="704">
                  <c:v>9.3445439999999991E-2</c:v>
                </c:pt>
                <c:pt idx="705">
                  <c:v>8.7782079999999998E-2</c:v>
                </c:pt>
                <c:pt idx="706">
                  <c:v>8.4950399999999995E-2</c:v>
                </c:pt>
                <c:pt idx="707">
                  <c:v>7.9287039999999989E-2</c:v>
                </c:pt>
                <c:pt idx="708">
                  <c:v>7.645536E-2</c:v>
                </c:pt>
                <c:pt idx="709">
                  <c:v>7.3623679999999997E-2</c:v>
                </c:pt>
                <c:pt idx="710">
                  <c:v>6.7960319999999991E-2</c:v>
                </c:pt>
                <c:pt idx="711">
                  <c:v>6.5128639999999988E-2</c:v>
                </c:pt>
                <c:pt idx="712">
                  <c:v>6.2296960000000005E-2</c:v>
                </c:pt>
                <c:pt idx="713">
                  <c:v>5.9465280000000002E-2</c:v>
                </c:pt>
                <c:pt idx="714">
                  <c:v>5.6633599999999999E-2</c:v>
                </c:pt>
                <c:pt idx="715">
                  <c:v>5.3801919999999996E-2</c:v>
                </c:pt>
                <c:pt idx="716">
                  <c:v>5.097024E-2</c:v>
                </c:pt>
                <c:pt idx="717">
                  <c:v>4.8138559999999997E-2</c:v>
                </c:pt>
                <c:pt idx="718">
                  <c:v>4.8138559999999997E-2</c:v>
                </c:pt>
                <c:pt idx="719">
                  <c:v>4.5306880000000001E-2</c:v>
                </c:pt>
                <c:pt idx="720">
                  <c:v>4.2475199999999998E-2</c:v>
                </c:pt>
                <c:pt idx="721">
                  <c:v>3.9643519999999995E-2</c:v>
                </c:pt>
                <c:pt idx="722">
                  <c:v>3.9643519999999995E-2</c:v>
                </c:pt>
                <c:pt idx="723">
                  <c:v>3.6811839999999998E-2</c:v>
                </c:pt>
                <c:pt idx="724">
                  <c:v>3.3980159999999995E-2</c:v>
                </c:pt>
                <c:pt idx="725">
                  <c:v>3.3980159999999995E-2</c:v>
                </c:pt>
                <c:pt idx="726">
                  <c:v>3.1148480000000003E-2</c:v>
                </c:pt>
                <c:pt idx="727">
                  <c:v>3.1148480000000003E-2</c:v>
                </c:pt>
                <c:pt idx="728">
                  <c:v>2.83168E-2</c:v>
                </c:pt>
                <c:pt idx="729">
                  <c:v>2.83168E-2</c:v>
                </c:pt>
                <c:pt idx="730">
                  <c:v>2.548512E-2</c:v>
                </c:pt>
                <c:pt idx="731">
                  <c:v>2.548512E-2</c:v>
                </c:pt>
                <c:pt idx="732">
                  <c:v>2.265344E-2</c:v>
                </c:pt>
                <c:pt idx="733">
                  <c:v>2.265344E-2</c:v>
                </c:pt>
                <c:pt idx="734">
                  <c:v>2.265344E-2</c:v>
                </c:pt>
                <c:pt idx="735">
                  <c:v>1.9821759999999997E-2</c:v>
                </c:pt>
                <c:pt idx="736">
                  <c:v>1.9821759999999997E-2</c:v>
                </c:pt>
                <c:pt idx="737">
                  <c:v>1.9821759999999997E-2</c:v>
                </c:pt>
                <c:pt idx="738">
                  <c:v>1.6990079999999998E-2</c:v>
                </c:pt>
                <c:pt idx="739">
                  <c:v>1.6990079999999998E-2</c:v>
                </c:pt>
                <c:pt idx="740">
                  <c:v>1.6990079999999998E-2</c:v>
                </c:pt>
                <c:pt idx="741">
                  <c:v>1.41584E-2</c:v>
                </c:pt>
                <c:pt idx="742">
                  <c:v>1.41584E-2</c:v>
                </c:pt>
                <c:pt idx="743">
                  <c:v>1.41584E-2</c:v>
                </c:pt>
                <c:pt idx="744">
                  <c:v>1.41584E-2</c:v>
                </c:pt>
                <c:pt idx="745">
                  <c:v>1.132672E-2</c:v>
                </c:pt>
                <c:pt idx="746">
                  <c:v>1.132672E-2</c:v>
                </c:pt>
                <c:pt idx="747">
                  <c:v>1.132672E-2</c:v>
                </c:pt>
                <c:pt idx="748">
                  <c:v>1.132672E-2</c:v>
                </c:pt>
                <c:pt idx="749">
                  <c:v>1.132672E-2</c:v>
                </c:pt>
                <c:pt idx="750">
                  <c:v>1.132672E-2</c:v>
                </c:pt>
                <c:pt idx="751">
                  <c:v>8.4950399999999988E-3</c:v>
                </c:pt>
                <c:pt idx="752">
                  <c:v>8.4950399999999988E-3</c:v>
                </c:pt>
                <c:pt idx="753">
                  <c:v>8.4950399999999988E-3</c:v>
                </c:pt>
                <c:pt idx="754">
                  <c:v>8.4950399999999988E-3</c:v>
                </c:pt>
                <c:pt idx="755">
                  <c:v>8.4950399999999988E-3</c:v>
                </c:pt>
                <c:pt idx="756">
                  <c:v>8.4950399999999988E-3</c:v>
                </c:pt>
                <c:pt idx="757">
                  <c:v>8.4950399999999988E-3</c:v>
                </c:pt>
                <c:pt idx="758">
                  <c:v>5.6633600000000001E-3</c:v>
                </c:pt>
                <c:pt idx="759">
                  <c:v>5.6633600000000001E-3</c:v>
                </c:pt>
                <c:pt idx="760">
                  <c:v>5.6633600000000001E-3</c:v>
                </c:pt>
                <c:pt idx="761">
                  <c:v>5.6633600000000001E-3</c:v>
                </c:pt>
                <c:pt idx="762">
                  <c:v>5.6633600000000001E-3</c:v>
                </c:pt>
                <c:pt idx="763">
                  <c:v>5.6633600000000001E-3</c:v>
                </c:pt>
                <c:pt idx="764">
                  <c:v>5.6633600000000001E-3</c:v>
                </c:pt>
                <c:pt idx="765">
                  <c:v>5.6633600000000001E-3</c:v>
                </c:pt>
                <c:pt idx="766">
                  <c:v>5.6633600000000001E-3</c:v>
                </c:pt>
                <c:pt idx="767">
                  <c:v>5.6633600000000001E-3</c:v>
                </c:pt>
                <c:pt idx="768">
                  <c:v>2.83168E-3</c:v>
                </c:pt>
                <c:pt idx="769">
                  <c:v>2.83168E-3</c:v>
                </c:pt>
                <c:pt idx="770">
                  <c:v>2.83168E-3</c:v>
                </c:pt>
                <c:pt idx="771">
                  <c:v>2.83168E-3</c:v>
                </c:pt>
                <c:pt idx="772">
                  <c:v>2.83168E-3</c:v>
                </c:pt>
                <c:pt idx="773">
                  <c:v>2.83168E-3</c:v>
                </c:pt>
                <c:pt idx="774">
                  <c:v>2.83168E-3</c:v>
                </c:pt>
                <c:pt idx="775">
                  <c:v>2.83168E-3</c:v>
                </c:pt>
                <c:pt idx="776">
                  <c:v>2.83168E-3</c:v>
                </c:pt>
                <c:pt idx="777">
                  <c:v>2.83168E-3</c:v>
                </c:pt>
                <c:pt idx="778">
                  <c:v>2.83168E-3</c:v>
                </c:pt>
                <c:pt idx="779">
                  <c:v>2.83168E-3</c:v>
                </c:pt>
                <c:pt idx="780">
                  <c:v>2.83168E-3</c:v>
                </c:pt>
                <c:pt idx="781">
                  <c:v>2.83168E-3</c:v>
                </c:pt>
                <c:pt idx="782">
                  <c:v>2.83168E-3</c:v>
                </c:pt>
                <c:pt idx="783">
                  <c:v>2.83168E-3</c:v>
                </c:pt>
                <c:pt idx="784">
                  <c:v>2.83168E-3</c:v>
                </c:pt>
                <c:pt idx="785">
                  <c:v>2.83168E-3</c:v>
                </c:pt>
                <c:pt idx="786">
                  <c:v>2.83168E-3</c:v>
                </c:pt>
                <c:pt idx="787">
                  <c:v>2.83168E-3</c:v>
                </c:pt>
                <c:pt idx="788">
                  <c:v>2.83168E-3</c:v>
                </c:pt>
                <c:pt idx="789">
                  <c:v>2.83168E-3</c:v>
                </c:pt>
                <c:pt idx="790">
                  <c:v>2.83168E-3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</c:numCache>
            </c:numRef>
          </c:yVal>
          <c:smooth val="1"/>
        </c:ser>
        <c:ser>
          <c:idx val="2"/>
          <c:order val="1"/>
          <c:tx>
            <c:v>50 Year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'50 Yr'!$C$2:$C$836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8.5035350400000009</c:v>
                </c:pt>
                <c:pt idx="4">
                  <c:v>8.5148617599999987</c:v>
                </c:pt>
                <c:pt idx="5">
                  <c:v>8.5488419199999992</c:v>
                </c:pt>
                <c:pt idx="6">
                  <c:v>8.6224656</c:v>
                </c:pt>
                <c:pt idx="7">
                  <c:v>8.7215743999999997</c:v>
                </c:pt>
                <c:pt idx="8">
                  <c:v>8.8178515199999996</c:v>
                </c:pt>
                <c:pt idx="9">
                  <c:v>8.9056335999999998</c:v>
                </c:pt>
                <c:pt idx="10">
                  <c:v>8.9820889599999987</c:v>
                </c:pt>
                <c:pt idx="11">
                  <c:v>9.3530390400000005</c:v>
                </c:pt>
                <c:pt idx="12">
                  <c:v>10.834007680000001</c:v>
                </c:pt>
                <c:pt idx="13">
                  <c:v>12.06578848</c:v>
                </c:pt>
                <c:pt idx="14">
                  <c:v>13.0823616</c:v>
                </c:pt>
                <c:pt idx="15">
                  <c:v>13.920538880000001</c:v>
                </c:pt>
                <c:pt idx="16">
                  <c:v>14.600142080000001</c:v>
                </c:pt>
                <c:pt idx="17">
                  <c:v>15.149488</c:v>
                </c:pt>
                <c:pt idx="18">
                  <c:v>15.585566719999999</c:v>
                </c:pt>
                <c:pt idx="19">
                  <c:v>15.925368319999999</c:v>
                </c:pt>
                <c:pt idx="20">
                  <c:v>16.185882880000001</c:v>
                </c:pt>
                <c:pt idx="21">
                  <c:v>16.372773760000001</c:v>
                </c:pt>
                <c:pt idx="22">
                  <c:v>16.50303104</c:v>
                </c:pt>
                <c:pt idx="23">
                  <c:v>16.58231808</c:v>
                </c:pt>
                <c:pt idx="24">
                  <c:v>16.619129919999999</c:v>
                </c:pt>
                <c:pt idx="25">
                  <c:v>16.619129919999999</c:v>
                </c:pt>
                <c:pt idx="26">
                  <c:v>16.59081312</c:v>
                </c:pt>
                <c:pt idx="27">
                  <c:v>16.534179519999999</c:v>
                </c:pt>
                <c:pt idx="28">
                  <c:v>16.457724160000001</c:v>
                </c:pt>
                <c:pt idx="29">
                  <c:v>16.361447039999998</c:v>
                </c:pt>
                <c:pt idx="30">
                  <c:v>16.251011519999999</c:v>
                </c:pt>
                <c:pt idx="31">
                  <c:v>16.12924928</c:v>
                </c:pt>
                <c:pt idx="32">
                  <c:v>15.99616032</c:v>
                </c:pt>
                <c:pt idx="33">
                  <c:v>15.85457632</c:v>
                </c:pt>
                <c:pt idx="34">
                  <c:v>15.70449728</c:v>
                </c:pt>
                <c:pt idx="35">
                  <c:v>15.551586560000001</c:v>
                </c:pt>
                <c:pt idx="36">
                  <c:v>15.393012480000001</c:v>
                </c:pt>
                <c:pt idx="37">
                  <c:v>15.228775039999999</c:v>
                </c:pt>
                <c:pt idx="38">
                  <c:v>15.0645376</c:v>
                </c:pt>
                <c:pt idx="39">
                  <c:v>14.897468480000001</c:v>
                </c:pt>
                <c:pt idx="40">
                  <c:v>14.72756768</c:v>
                </c:pt>
                <c:pt idx="41">
                  <c:v>14.549171839999998</c:v>
                </c:pt>
                <c:pt idx="42">
                  <c:v>14.367944319999999</c:v>
                </c:pt>
                <c:pt idx="43">
                  <c:v>14.186716799999999</c:v>
                </c:pt>
                <c:pt idx="44">
                  <c:v>14.008320959999999</c:v>
                </c:pt>
                <c:pt idx="45">
                  <c:v>13.829925119999999</c:v>
                </c:pt>
                <c:pt idx="46">
                  <c:v>13.65436096</c:v>
                </c:pt>
                <c:pt idx="47">
                  <c:v>13.481628480000001</c:v>
                </c:pt>
                <c:pt idx="48">
                  <c:v>13.311727680000001</c:v>
                </c:pt>
                <c:pt idx="49">
                  <c:v>13.14465856</c:v>
                </c:pt>
                <c:pt idx="50">
                  <c:v>12.977589440000001</c:v>
                </c:pt>
                <c:pt idx="51">
                  <c:v>12.813352</c:v>
                </c:pt>
                <c:pt idx="52">
                  <c:v>12.649114559999999</c:v>
                </c:pt>
                <c:pt idx="53">
                  <c:v>12.49054048</c:v>
                </c:pt>
                <c:pt idx="54">
                  <c:v>12.331966400000001</c:v>
                </c:pt>
                <c:pt idx="55">
                  <c:v>12.176223999999999</c:v>
                </c:pt>
                <c:pt idx="56">
                  <c:v>12.02331328</c:v>
                </c:pt>
                <c:pt idx="57">
                  <c:v>11.870402559999999</c:v>
                </c:pt>
                <c:pt idx="58">
                  <c:v>11.720323519999999</c:v>
                </c:pt>
                <c:pt idx="59">
                  <c:v>11.570244480000001</c:v>
                </c:pt>
                <c:pt idx="60">
                  <c:v>11.4258288</c:v>
                </c:pt>
                <c:pt idx="61">
                  <c:v>11.28141312</c:v>
                </c:pt>
                <c:pt idx="62">
                  <c:v>11.13699744</c:v>
                </c:pt>
                <c:pt idx="63">
                  <c:v>10.99541344</c:v>
                </c:pt>
                <c:pt idx="64">
                  <c:v>10.85666112</c:v>
                </c:pt>
                <c:pt idx="65">
                  <c:v>10.72074048</c:v>
                </c:pt>
                <c:pt idx="66">
                  <c:v>10.58481984</c:v>
                </c:pt>
                <c:pt idx="67">
                  <c:v>10.4488992</c:v>
                </c:pt>
                <c:pt idx="68">
                  <c:v>10.318641919999999</c:v>
                </c:pt>
                <c:pt idx="69">
                  <c:v>10.188384640000001</c:v>
                </c:pt>
                <c:pt idx="70">
                  <c:v>10.05812736</c:v>
                </c:pt>
                <c:pt idx="71">
                  <c:v>9.9307017599999998</c:v>
                </c:pt>
                <c:pt idx="72">
                  <c:v>9.806107840000001</c:v>
                </c:pt>
                <c:pt idx="73">
                  <c:v>9.6815139199999987</c:v>
                </c:pt>
                <c:pt idx="74">
                  <c:v>9.5597516799999998</c:v>
                </c:pt>
                <c:pt idx="75">
                  <c:v>9.4379894400000008</c:v>
                </c:pt>
                <c:pt idx="76">
                  <c:v>9.31905888</c:v>
                </c:pt>
                <c:pt idx="77">
                  <c:v>9.2001283199999992</c:v>
                </c:pt>
                <c:pt idx="78">
                  <c:v>9.0840294400000001</c:v>
                </c:pt>
                <c:pt idx="79">
                  <c:v>9.0358908800000002</c:v>
                </c:pt>
                <c:pt idx="80">
                  <c:v>9.0302275199999986</c:v>
                </c:pt>
                <c:pt idx="81">
                  <c:v>9.0273958400000005</c:v>
                </c:pt>
                <c:pt idx="82">
                  <c:v>9.0217324800000007</c:v>
                </c:pt>
                <c:pt idx="83">
                  <c:v>9.0189007999999991</c:v>
                </c:pt>
                <c:pt idx="84">
                  <c:v>9.013237440000001</c:v>
                </c:pt>
                <c:pt idx="85">
                  <c:v>9.0075740800000013</c:v>
                </c:pt>
                <c:pt idx="86">
                  <c:v>9.0047423999999996</c:v>
                </c:pt>
                <c:pt idx="87">
                  <c:v>8.9990790399999998</c:v>
                </c:pt>
                <c:pt idx="88">
                  <c:v>8.9962473599999999</c:v>
                </c:pt>
                <c:pt idx="89">
                  <c:v>8.9905840000000001</c:v>
                </c:pt>
                <c:pt idx="90">
                  <c:v>8.9877523199999985</c:v>
                </c:pt>
                <c:pt idx="91">
                  <c:v>8.9820889599999987</c:v>
                </c:pt>
                <c:pt idx="92">
                  <c:v>8.9792572800000006</c:v>
                </c:pt>
                <c:pt idx="93">
                  <c:v>8.973593919999999</c:v>
                </c:pt>
                <c:pt idx="94">
                  <c:v>8.9707622400000009</c:v>
                </c:pt>
                <c:pt idx="95">
                  <c:v>8.9650988800000011</c:v>
                </c:pt>
                <c:pt idx="96">
                  <c:v>8.9622671999999994</c:v>
                </c:pt>
                <c:pt idx="97">
                  <c:v>8.9566038399999996</c:v>
                </c:pt>
                <c:pt idx="98">
                  <c:v>8.9537721599999998</c:v>
                </c:pt>
                <c:pt idx="99">
                  <c:v>8.9481088</c:v>
                </c:pt>
                <c:pt idx="100">
                  <c:v>8.9452771200000001</c:v>
                </c:pt>
                <c:pt idx="101">
                  <c:v>8.9396137600000003</c:v>
                </c:pt>
                <c:pt idx="102">
                  <c:v>8.9367820800000004</c:v>
                </c:pt>
                <c:pt idx="103">
                  <c:v>8.9311187199999988</c:v>
                </c:pt>
                <c:pt idx="104">
                  <c:v>8.9282870400000007</c:v>
                </c:pt>
                <c:pt idx="105">
                  <c:v>8.9226236800000009</c:v>
                </c:pt>
                <c:pt idx="106">
                  <c:v>8.9197919999999993</c:v>
                </c:pt>
                <c:pt idx="107">
                  <c:v>8.9141286399999995</c:v>
                </c:pt>
                <c:pt idx="108">
                  <c:v>8.9112969599999996</c:v>
                </c:pt>
                <c:pt idx="109">
                  <c:v>8.9056335999999998</c:v>
                </c:pt>
                <c:pt idx="110">
                  <c:v>8.9028019199999999</c:v>
                </c:pt>
                <c:pt idx="111">
                  <c:v>8.8971385600000001</c:v>
                </c:pt>
                <c:pt idx="112">
                  <c:v>8.8943068800000002</c:v>
                </c:pt>
                <c:pt idx="113">
                  <c:v>8.8886435199999987</c:v>
                </c:pt>
                <c:pt idx="114">
                  <c:v>8.8858118400000006</c:v>
                </c:pt>
                <c:pt idx="115">
                  <c:v>8.8801484800000008</c:v>
                </c:pt>
                <c:pt idx="116">
                  <c:v>8.8773167999999991</c:v>
                </c:pt>
                <c:pt idx="117">
                  <c:v>8.8716534399999993</c:v>
                </c:pt>
                <c:pt idx="118">
                  <c:v>8.8688217599999994</c:v>
                </c:pt>
                <c:pt idx="119">
                  <c:v>8.8631583999999997</c:v>
                </c:pt>
                <c:pt idx="120">
                  <c:v>8.8603267199999998</c:v>
                </c:pt>
                <c:pt idx="121">
                  <c:v>8.85466336</c:v>
                </c:pt>
                <c:pt idx="122">
                  <c:v>8.8518316800000001</c:v>
                </c:pt>
                <c:pt idx="123">
                  <c:v>8.8461683199999985</c:v>
                </c:pt>
                <c:pt idx="124">
                  <c:v>8.8433366400000004</c:v>
                </c:pt>
                <c:pt idx="125">
                  <c:v>8.8376732800000006</c:v>
                </c:pt>
                <c:pt idx="126">
                  <c:v>8.8348416000000007</c:v>
                </c:pt>
                <c:pt idx="127">
                  <c:v>8.829178240000001</c:v>
                </c:pt>
                <c:pt idx="128">
                  <c:v>8.8263465599999993</c:v>
                </c:pt>
                <c:pt idx="129">
                  <c:v>8.8206831999999995</c:v>
                </c:pt>
                <c:pt idx="130">
                  <c:v>8.8178515199999996</c:v>
                </c:pt>
                <c:pt idx="131">
                  <c:v>8.8150198399999997</c:v>
                </c:pt>
                <c:pt idx="132">
                  <c:v>8.8093564799999999</c:v>
                </c:pt>
                <c:pt idx="133">
                  <c:v>8.8065248</c:v>
                </c:pt>
                <c:pt idx="134">
                  <c:v>8.8008614400000003</c:v>
                </c:pt>
                <c:pt idx="135">
                  <c:v>8.7980297600000004</c:v>
                </c:pt>
                <c:pt idx="136">
                  <c:v>8.7923664000000006</c:v>
                </c:pt>
                <c:pt idx="137">
                  <c:v>8.7895347199999989</c:v>
                </c:pt>
                <c:pt idx="138">
                  <c:v>8.7838713599999991</c:v>
                </c:pt>
                <c:pt idx="139">
                  <c:v>8.781039680000001</c:v>
                </c:pt>
                <c:pt idx="140">
                  <c:v>8.7753763199999995</c:v>
                </c:pt>
                <c:pt idx="141">
                  <c:v>8.7725446399999996</c:v>
                </c:pt>
                <c:pt idx="142">
                  <c:v>8.7668812799999998</c:v>
                </c:pt>
                <c:pt idx="143">
                  <c:v>8.7640495999999999</c:v>
                </c:pt>
                <c:pt idx="144">
                  <c:v>8.7583862400000001</c:v>
                </c:pt>
                <c:pt idx="145">
                  <c:v>8.7555545600000002</c:v>
                </c:pt>
                <c:pt idx="146">
                  <c:v>8.7498912000000004</c:v>
                </c:pt>
                <c:pt idx="147">
                  <c:v>8.7470595199999988</c:v>
                </c:pt>
                <c:pt idx="148">
                  <c:v>8.741396159999999</c:v>
                </c:pt>
                <c:pt idx="149">
                  <c:v>8.7385644800000009</c:v>
                </c:pt>
                <c:pt idx="150">
                  <c:v>8.7329011199999993</c:v>
                </c:pt>
                <c:pt idx="151">
                  <c:v>8.7300694399999994</c:v>
                </c:pt>
                <c:pt idx="152">
                  <c:v>8.7272377599999995</c:v>
                </c:pt>
                <c:pt idx="153">
                  <c:v>8.7215743999999997</c:v>
                </c:pt>
                <c:pt idx="154">
                  <c:v>8.7187427199999998</c:v>
                </c:pt>
                <c:pt idx="155">
                  <c:v>8.7130793600000001</c:v>
                </c:pt>
                <c:pt idx="156">
                  <c:v>8.7074160000000003</c:v>
                </c:pt>
                <c:pt idx="157">
                  <c:v>8.7045843199999986</c:v>
                </c:pt>
                <c:pt idx="158">
                  <c:v>8.6989209599999988</c:v>
                </c:pt>
                <c:pt idx="159">
                  <c:v>8.693257599999999</c:v>
                </c:pt>
                <c:pt idx="160">
                  <c:v>8.6904259199999991</c:v>
                </c:pt>
                <c:pt idx="161">
                  <c:v>8.6847625599999994</c:v>
                </c:pt>
                <c:pt idx="162">
                  <c:v>8.6790991999999996</c:v>
                </c:pt>
                <c:pt idx="163">
                  <c:v>8.6762675199999997</c:v>
                </c:pt>
                <c:pt idx="164">
                  <c:v>8.6706041599999999</c:v>
                </c:pt>
                <c:pt idx="165">
                  <c:v>8.6649408000000001</c:v>
                </c:pt>
                <c:pt idx="166">
                  <c:v>8.6592774400000003</c:v>
                </c:pt>
                <c:pt idx="167">
                  <c:v>8.6564457600000004</c:v>
                </c:pt>
                <c:pt idx="168">
                  <c:v>8.6507824000000006</c:v>
                </c:pt>
                <c:pt idx="169">
                  <c:v>8.6451190400000009</c:v>
                </c:pt>
                <c:pt idx="170">
                  <c:v>8.6422873599999992</c:v>
                </c:pt>
                <c:pt idx="171">
                  <c:v>8.6366239999999994</c:v>
                </c:pt>
                <c:pt idx="172">
                  <c:v>8.6309606399999996</c:v>
                </c:pt>
                <c:pt idx="173">
                  <c:v>8.6281289599999997</c:v>
                </c:pt>
                <c:pt idx="174">
                  <c:v>8.6224656</c:v>
                </c:pt>
                <c:pt idx="175">
                  <c:v>8.6168022400000002</c:v>
                </c:pt>
                <c:pt idx="176">
                  <c:v>8.6139705600000003</c:v>
                </c:pt>
                <c:pt idx="177">
                  <c:v>8.6083072000000005</c:v>
                </c:pt>
                <c:pt idx="178">
                  <c:v>8.6026438400000007</c:v>
                </c:pt>
                <c:pt idx="179">
                  <c:v>8.599812159999999</c:v>
                </c:pt>
                <c:pt idx="180">
                  <c:v>8.5941487999999993</c:v>
                </c:pt>
                <c:pt idx="181">
                  <c:v>8.5884854399999995</c:v>
                </c:pt>
                <c:pt idx="182">
                  <c:v>8.5856537599999996</c:v>
                </c:pt>
                <c:pt idx="183">
                  <c:v>8.5799903999999998</c:v>
                </c:pt>
                <c:pt idx="184">
                  <c:v>8.57432704</c:v>
                </c:pt>
                <c:pt idx="185">
                  <c:v>8.5714953600000001</c:v>
                </c:pt>
                <c:pt idx="186">
                  <c:v>8.5658320000000003</c:v>
                </c:pt>
                <c:pt idx="187">
                  <c:v>8.5601686400000006</c:v>
                </c:pt>
                <c:pt idx="188">
                  <c:v>8.5573369599999989</c:v>
                </c:pt>
                <c:pt idx="189">
                  <c:v>8.5516735999999991</c:v>
                </c:pt>
                <c:pt idx="190">
                  <c:v>8.5460102400000011</c:v>
                </c:pt>
                <c:pt idx="191">
                  <c:v>8.5431785599999994</c:v>
                </c:pt>
                <c:pt idx="192">
                  <c:v>8.5375151999999996</c:v>
                </c:pt>
                <c:pt idx="193">
                  <c:v>8.5318518399999999</c:v>
                </c:pt>
                <c:pt idx="194">
                  <c:v>8.52902016</c:v>
                </c:pt>
                <c:pt idx="195">
                  <c:v>8.5233568000000002</c:v>
                </c:pt>
                <c:pt idx="196">
                  <c:v>8.5176934400000004</c:v>
                </c:pt>
                <c:pt idx="197">
                  <c:v>8.5148617599999987</c:v>
                </c:pt>
                <c:pt idx="198">
                  <c:v>8.5091984000000007</c:v>
                </c:pt>
                <c:pt idx="199">
                  <c:v>8.5035350400000009</c:v>
                </c:pt>
                <c:pt idx="200">
                  <c:v>8.5007033599999993</c:v>
                </c:pt>
                <c:pt idx="201">
                  <c:v>8.4950399999999995</c:v>
                </c:pt>
                <c:pt idx="202">
                  <c:v>8.4893766399999997</c:v>
                </c:pt>
                <c:pt idx="203">
                  <c:v>8.4865449599999998</c:v>
                </c:pt>
                <c:pt idx="204">
                  <c:v>8.4808816</c:v>
                </c:pt>
                <c:pt idx="205">
                  <c:v>8.4752182400000002</c:v>
                </c:pt>
                <c:pt idx="206">
                  <c:v>8.4723865600000003</c:v>
                </c:pt>
                <c:pt idx="207">
                  <c:v>8.4667232000000006</c:v>
                </c:pt>
                <c:pt idx="208">
                  <c:v>8.4610598400000008</c:v>
                </c:pt>
                <c:pt idx="209">
                  <c:v>8.4582281599999991</c:v>
                </c:pt>
                <c:pt idx="210">
                  <c:v>8.4525647999999993</c:v>
                </c:pt>
                <c:pt idx="211">
                  <c:v>8.4469014399999995</c:v>
                </c:pt>
                <c:pt idx="212">
                  <c:v>8.4440697599999996</c:v>
                </c:pt>
                <c:pt idx="213">
                  <c:v>8.4384063999999999</c:v>
                </c:pt>
                <c:pt idx="214">
                  <c:v>8.4327430400000001</c:v>
                </c:pt>
                <c:pt idx="215">
                  <c:v>8.4299113600000002</c:v>
                </c:pt>
                <c:pt idx="216">
                  <c:v>8.4242480000000004</c:v>
                </c:pt>
                <c:pt idx="217">
                  <c:v>8.4214163199999987</c:v>
                </c:pt>
                <c:pt idx="218">
                  <c:v>8.415752959999999</c:v>
                </c:pt>
                <c:pt idx="219">
                  <c:v>8.4100895999999992</c:v>
                </c:pt>
                <c:pt idx="220">
                  <c:v>8.4072579199999993</c:v>
                </c:pt>
                <c:pt idx="221">
                  <c:v>8.4015945599999995</c:v>
                </c:pt>
                <c:pt idx="222">
                  <c:v>8.3959311999999997</c:v>
                </c:pt>
                <c:pt idx="223">
                  <c:v>8.3930995199999998</c:v>
                </c:pt>
                <c:pt idx="224">
                  <c:v>8.38743616</c:v>
                </c:pt>
                <c:pt idx="225">
                  <c:v>8.3817728000000002</c:v>
                </c:pt>
                <c:pt idx="226">
                  <c:v>8.3789411199999986</c:v>
                </c:pt>
                <c:pt idx="227">
                  <c:v>8.3732777599999988</c:v>
                </c:pt>
                <c:pt idx="228">
                  <c:v>8.367614399999999</c:v>
                </c:pt>
                <c:pt idx="229">
                  <c:v>8.361951040000001</c:v>
                </c:pt>
                <c:pt idx="230">
                  <c:v>8.3562876800000012</c:v>
                </c:pt>
                <c:pt idx="231">
                  <c:v>8.3506243199999997</c:v>
                </c:pt>
                <c:pt idx="232">
                  <c:v>8.3449609599999999</c:v>
                </c:pt>
                <c:pt idx="233">
                  <c:v>8.3392976000000001</c:v>
                </c:pt>
                <c:pt idx="234">
                  <c:v>8.3336342400000003</c:v>
                </c:pt>
                <c:pt idx="235">
                  <c:v>8.3308025600000004</c:v>
                </c:pt>
                <c:pt idx="236">
                  <c:v>8.3251392000000006</c:v>
                </c:pt>
                <c:pt idx="237">
                  <c:v>8.3194758400000008</c:v>
                </c:pt>
                <c:pt idx="238">
                  <c:v>8.3138124800000011</c:v>
                </c:pt>
                <c:pt idx="239">
                  <c:v>8.3081491199999995</c:v>
                </c:pt>
                <c:pt idx="240">
                  <c:v>8.3024857599999997</c:v>
                </c:pt>
                <c:pt idx="241">
                  <c:v>8.2968223999999999</c:v>
                </c:pt>
                <c:pt idx="242">
                  <c:v>8.2911590400000001</c:v>
                </c:pt>
                <c:pt idx="243">
                  <c:v>8.2854956800000004</c:v>
                </c:pt>
                <c:pt idx="244">
                  <c:v>8.2798323199999988</c:v>
                </c:pt>
                <c:pt idx="245">
                  <c:v>8.2770006400000007</c:v>
                </c:pt>
                <c:pt idx="246">
                  <c:v>8.2713372800000009</c:v>
                </c:pt>
                <c:pt idx="247">
                  <c:v>8.2656739199999993</c:v>
                </c:pt>
                <c:pt idx="248">
                  <c:v>8.2600105599999996</c:v>
                </c:pt>
                <c:pt idx="249">
                  <c:v>8.2543471999999998</c:v>
                </c:pt>
                <c:pt idx="250">
                  <c:v>8.24868384</c:v>
                </c:pt>
                <c:pt idx="251">
                  <c:v>8.2430204800000002</c:v>
                </c:pt>
                <c:pt idx="252">
                  <c:v>8.2373571199999986</c:v>
                </c:pt>
                <c:pt idx="253">
                  <c:v>8.2316937599999989</c:v>
                </c:pt>
                <c:pt idx="254">
                  <c:v>8.2288620800000007</c:v>
                </c:pt>
                <c:pt idx="255">
                  <c:v>8.2231987199999992</c:v>
                </c:pt>
                <c:pt idx="256">
                  <c:v>8.2175353599999994</c:v>
                </c:pt>
                <c:pt idx="257">
                  <c:v>8.2118719999999996</c:v>
                </c:pt>
                <c:pt idx="258">
                  <c:v>8.2062086399999998</c:v>
                </c:pt>
                <c:pt idx="259">
                  <c:v>8.20054528</c:v>
                </c:pt>
                <c:pt idx="260">
                  <c:v>8.1948819199999985</c:v>
                </c:pt>
                <c:pt idx="261">
                  <c:v>8.1892185599999987</c:v>
                </c:pt>
                <c:pt idx="262">
                  <c:v>8.1863868800000006</c:v>
                </c:pt>
                <c:pt idx="263">
                  <c:v>8.180723519999999</c:v>
                </c:pt>
                <c:pt idx="264">
                  <c:v>8.1750601599999992</c:v>
                </c:pt>
                <c:pt idx="265">
                  <c:v>8.1693967999999995</c:v>
                </c:pt>
                <c:pt idx="266">
                  <c:v>8.1637334399999997</c:v>
                </c:pt>
                <c:pt idx="267">
                  <c:v>8.1580700799999999</c:v>
                </c:pt>
                <c:pt idx="268">
                  <c:v>8.1524067200000001</c:v>
                </c:pt>
                <c:pt idx="269">
                  <c:v>8.1467433600000003</c:v>
                </c:pt>
                <c:pt idx="270">
                  <c:v>8.1439116800000004</c:v>
                </c:pt>
                <c:pt idx="271">
                  <c:v>8.1382483199999989</c:v>
                </c:pt>
                <c:pt idx="272">
                  <c:v>8.1325849599999991</c:v>
                </c:pt>
                <c:pt idx="273">
                  <c:v>8.1269215999999993</c:v>
                </c:pt>
                <c:pt idx="274">
                  <c:v>8.1212582399999995</c:v>
                </c:pt>
                <c:pt idx="275">
                  <c:v>8.1155948799999997</c:v>
                </c:pt>
                <c:pt idx="276">
                  <c:v>8.1099315199999999</c:v>
                </c:pt>
                <c:pt idx="277">
                  <c:v>8.1070998400000001</c:v>
                </c:pt>
                <c:pt idx="278">
                  <c:v>8.1014364800000003</c:v>
                </c:pt>
                <c:pt idx="279">
                  <c:v>8.0957731199999987</c:v>
                </c:pt>
                <c:pt idx="280">
                  <c:v>8.0901097599999989</c:v>
                </c:pt>
                <c:pt idx="281">
                  <c:v>8.0844463999999991</c:v>
                </c:pt>
                <c:pt idx="282">
                  <c:v>8.0787830399999994</c:v>
                </c:pt>
                <c:pt idx="283">
                  <c:v>8.0759513599999995</c:v>
                </c:pt>
                <c:pt idx="284">
                  <c:v>8.0702879999999997</c:v>
                </c:pt>
                <c:pt idx="285">
                  <c:v>8.0646246399999999</c:v>
                </c:pt>
                <c:pt idx="286">
                  <c:v>8.0589612800000001</c:v>
                </c:pt>
                <c:pt idx="287">
                  <c:v>8.0532979199999986</c:v>
                </c:pt>
                <c:pt idx="288">
                  <c:v>8.0476345599999988</c:v>
                </c:pt>
                <c:pt idx="289">
                  <c:v>8.0419712000000008</c:v>
                </c:pt>
                <c:pt idx="290">
                  <c:v>8.0391395199999991</c:v>
                </c:pt>
                <c:pt idx="291">
                  <c:v>8.0334761599999993</c:v>
                </c:pt>
                <c:pt idx="292">
                  <c:v>8.0278127999999995</c:v>
                </c:pt>
                <c:pt idx="293">
                  <c:v>8.0221494399999997</c:v>
                </c:pt>
                <c:pt idx="294">
                  <c:v>8.0136544000000001</c:v>
                </c:pt>
                <c:pt idx="295">
                  <c:v>8.0079910400000003</c:v>
                </c:pt>
                <c:pt idx="296">
                  <c:v>8.0023276800000005</c:v>
                </c:pt>
                <c:pt idx="297">
                  <c:v>7.9966643199999989</c:v>
                </c:pt>
                <c:pt idx="298">
                  <c:v>7.9910009599999992</c:v>
                </c:pt>
                <c:pt idx="299">
                  <c:v>7.9853376000000003</c:v>
                </c:pt>
                <c:pt idx="300">
                  <c:v>7.9796742400000005</c:v>
                </c:pt>
                <c:pt idx="301">
                  <c:v>7.9711791999999999</c:v>
                </c:pt>
                <c:pt idx="302">
                  <c:v>7.9655158400000001</c:v>
                </c:pt>
                <c:pt idx="303">
                  <c:v>7.9598524800000003</c:v>
                </c:pt>
                <c:pt idx="304">
                  <c:v>7.9541891199999997</c:v>
                </c:pt>
                <c:pt idx="305">
                  <c:v>7.9485257599999999</c:v>
                </c:pt>
                <c:pt idx="306">
                  <c:v>7.9428624000000001</c:v>
                </c:pt>
                <c:pt idx="307">
                  <c:v>7.9371990400000003</c:v>
                </c:pt>
                <c:pt idx="308">
                  <c:v>7.9287039999999998</c:v>
                </c:pt>
                <c:pt idx="309">
                  <c:v>7.92304064</c:v>
                </c:pt>
                <c:pt idx="310">
                  <c:v>7.9173772800000002</c:v>
                </c:pt>
                <c:pt idx="311">
                  <c:v>7.9117139199999995</c:v>
                </c:pt>
                <c:pt idx="312">
                  <c:v>7.9060505599999997</c:v>
                </c:pt>
                <c:pt idx="313">
                  <c:v>7.9003871999999999</c:v>
                </c:pt>
                <c:pt idx="314">
                  <c:v>7.8947238400000002</c:v>
                </c:pt>
                <c:pt idx="315">
                  <c:v>7.8862287999999996</c:v>
                </c:pt>
                <c:pt idx="316">
                  <c:v>7.8805654399999998</c:v>
                </c:pt>
                <c:pt idx="317">
                  <c:v>7.8749020800000009</c:v>
                </c:pt>
                <c:pt idx="318">
                  <c:v>7.8692387199999994</c:v>
                </c:pt>
                <c:pt idx="319">
                  <c:v>7.8635753599999996</c:v>
                </c:pt>
                <c:pt idx="320">
                  <c:v>7.8579119999999998</c:v>
                </c:pt>
                <c:pt idx="321">
                  <c:v>7.85224864</c:v>
                </c:pt>
                <c:pt idx="322">
                  <c:v>7.8465852800000002</c:v>
                </c:pt>
                <c:pt idx="323">
                  <c:v>7.8380902400000005</c:v>
                </c:pt>
                <c:pt idx="324">
                  <c:v>7.8324268800000008</c:v>
                </c:pt>
                <c:pt idx="325">
                  <c:v>7.8267635199999992</c:v>
                </c:pt>
                <c:pt idx="326">
                  <c:v>7.8211001599999994</c:v>
                </c:pt>
                <c:pt idx="327">
                  <c:v>7.8154367999999996</c:v>
                </c:pt>
                <c:pt idx="328">
                  <c:v>7.8097734399999998</c:v>
                </c:pt>
                <c:pt idx="329">
                  <c:v>7.8041100800000009</c:v>
                </c:pt>
                <c:pt idx="330">
                  <c:v>7.7984467199999994</c:v>
                </c:pt>
                <c:pt idx="331">
                  <c:v>7.7927833599999996</c:v>
                </c:pt>
                <c:pt idx="332">
                  <c:v>7.784288319999999</c:v>
                </c:pt>
                <c:pt idx="333">
                  <c:v>7.7786249599999993</c:v>
                </c:pt>
                <c:pt idx="334">
                  <c:v>7.7729615999999995</c:v>
                </c:pt>
                <c:pt idx="335">
                  <c:v>7.7672982400000006</c:v>
                </c:pt>
                <c:pt idx="336">
                  <c:v>7.7616348800000008</c:v>
                </c:pt>
                <c:pt idx="337">
                  <c:v>7.7559715199999992</c:v>
                </c:pt>
                <c:pt idx="338">
                  <c:v>7.7503081599999994</c:v>
                </c:pt>
                <c:pt idx="339">
                  <c:v>7.7446447999999997</c:v>
                </c:pt>
                <c:pt idx="340">
                  <c:v>7.7389814399999999</c:v>
                </c:pt>
                <c:pt idx="341">
                  <c:v>7.7333180800000001</c:v>
                </c:pt>
                <c:pt idx="342">
                  <c:v>7.7276547199999994</c:v>
                </c:pt>
                <c:pt idx="343">
                  <c:v>7.7191596800000006</c:v>
                </c:pt>
                <c:pt idx="344">
                  <c:v>7.7134963199999991</c:v>
                </c:pt>
                <c:pt idx="345">
                  <c:v>7.7078329599999993</c:v>
                </c:pt>
                <c:pt idx="346">
                  <c:v>7.7021695999999995</c:v>
                </c:pt>
                <c:pt idx="347">
                  <c:v>7.6965062400000006</c:v>
                </c:pt>
                <c:pt idx="348">
                  <c:v>7.6908428800000008</c:v>
                </c:pt>
                <c:pt idx="349">
                  <c:v>7.6851795199999993</c:v>
                </c:pt>
                <c:pt idx="350">
                  <c:v>7.6795161599999995</c:v>
                </c:pt>
                <c:pt idx="351">
                  <c:v>7.6738527999999997</c:v>
                </c:pt>
                <c:pt idx="352">
                  <c:v>7.6681894399999999</c:v>
                </c:pt>
                <c:pt idx="353">
                  <c:v>7.6625260800000001</c:v>
                </c:pt>
                <c:pt idx="354">
                  <c:v>7.6540310400000005</c:v>
                </c:pt>
                <c:pt idx="355">
                  <c:v>7.6483676800000007</c:v>
                </c:pt>
                <c:pt idx="356">
                  <c:v>7.6398726400000001</c:v>
                </c:pt>
                <c:pt idx="357">
                  <c:v>7.6342092800000003</c:v>
                </c:pt>
                <c:pt idx="358">
                  <c:v>7.6257142400000006</c:v>
                </c:pt>
                <c:pt idx="359">
                  <c:v>7.6200508800000009</c:v>
                </c:pt>
                <c:pt idx="360">
                  <c:v>7.6115558400000003</c:v>
                </c:pt>
                <c:pt idx="361">
                  <c:v>7.6058924800000005</c:v>
                </c:pt>
                <c:pt idx="362">
                  <c:v>7.5973974399999999</c:v>
                </c:pt>
                <c:pt idx="363">
                  <c:v>7.5917340800000002</c:v>
                </c:pt>
                <c:pt idx="364">
                  <c:v>7.5860707199999995</c:v>
                </c:pt>
                <c:pt idx="365">
                  <c:v>7.5775756800000007</c:v>
                </c:pt>
                <c:pt idx="366">
                  <c:v>7.5719123199999991</c:v>
                </c:pt>
                <c:pt idx="367">
                  <c:v>7.5634172800000004</c:v>
                </c:pt>
                <c:pt idx="368">
                  <c:v>7.5577539199999997</c:v>
                </c:pt>
                <c:pt idx="369">
                  <c:v>7.5492588800000009</c:v>
                </c:pt>
                <c:pt idx="370">
                  <c:v>7.5435955199999993</c:v>
                </c:pt>
                <c:pt idx="371">
                  <c:v>7.5379321599999995</c:v>
                </c:pt>
                <c:pt idx="372">
                  <c:v>7.529437119999999</c:v>
                </c:pt>
                <c:pt idx="373">
                  <c:v>7.5237737599999992</c:v>
                </c:pt>
                <c:pt idx="374">
                  <c:v>7.5152787199999995</c:v>
                </c:pt>
                <c:pt idx="375">
                  <c:v>7.5096153599999997</c:v>
                </c:pt>
                <c:pt idx="376">
                  <c:v>7.5011203199999992</c:v>
                </c:pt>
                <c:pt idx="377">
                  <c:v>7.4954569599999994</c:v>
                </c:pt>
                <c:pt idx="378">
                  <c:v>7.4897935999999996</c:v>
                </c:pt>
                <c:pt idx="379">
                  <c:v>7.4812985599999999</c:v>
                </c:pt>
                <c:pt idx="380">
                  <c:v>7.4756352000000001</c:v>
                </c:pt>
                <c:pt idx="381">
                  <c:v>7.4671401599999996</c:v>
                </c:pt>
                <c:pt idx="382">
                  <c:v>7.4614767999999998</c:v>
                </c:pt>
                <c:pt idx="383">
                  <c:v>7.45581344</c:v>
                </c:pt>
                <c:pt idx="384">
                  <c:v>7.4473184000000003</c:v>
                </c:pt>
                <c:pt idx="385">
                  <c:v>7.4416550400000006</c:v>
                </c:pt>
                <c:pt idx="386">
                  <c:v>7.43316</c:v>
                </c:pt>
                <c:pt idx="387">
                  <c:v>7.4274966400000002</c:v>
                </c:pt>
                <c:pt idx="388">
                  <c:v>7.4218332800000004</c:v>
                </c:pt>
                <c:pt idx="389">
                  <c:v>7.4133382399999999</c:v>
                </c:pt>
                <c:pt idx="390">
                  <c:v>7.407674880000001</c:v>
                </c:pt>
                <c:pt idx="391">
                  <c:v>7.3991798400000004</c:v>
                </c:pt>
                <c:pt idx="392">
                  <c:v>7.3935164800000006</c:v>
                </c:pt>
                <c:pt idx="393">
                  <c:v>7.3878531199999991</c:v>
                </c:pt>
                <c:pt idx="394">
                  <c:v>7.3793580800000003</c:v>
                </c:pt>
                <c:pt idx="395">
                  <c:v>7.3736947199999996</c:v>
                </c:pt>
                <c:pt idx="396">
                  <c:v>7.3680313599999998</c:v>
                </c:pt>
                <c:pt idx="397">
                  <c:v>7.3595363199999992</c:v>
                </c:pt>
                <c:pt idx="398">
                  <c:v>7.3538729599999995</c:v>
                </c:pt>
                <c:pt idx="399">
                  <c:v>7.3453779199999989</c:v>
                </c:pt>
                <c:pt idx="400">
                  <c:v>7.33971456</c:v>
                </c:pt>
                <c:pt idx="401">
                  <c:v>7.3340512000000002</c:v>
                </c:pt>
                <c:pt idx="402">
                  <c:v>7.3255561599999997</c:v>
                </c:pt>
                <c:pt idx="403">
                  <c:v>7.3198927999999999</c:v>
                </c:pt>
                <c:pt idx="404">
                  <c:v>7.3142294400000001</c:v>
                </c:pt>
                <c:pt idx="405">
                  <c:v>7.3057343999999995</c:v>
                </c:pt>
                <c:pt idx="406">
                  <c:v>7.3000710400000006</c:v>
                </c:pt>
                <c:pt idx="407">
                  <c:v>7.2944076800000008</c:v>
                </c:pt>
                <c:pt idx="408">
                  <c:v>7.2859126400000003</c:v>
                </c:pt>
                <c:pt idx="409">
                  <c:v>7.2802492800000005</c:v>
                </c:pt>
                <c:pt idx="410">
                  <c:v>7.2717542399999999</c:v>
                </c:pt>
                <c:pt idx="411">
                  <c:v>7.2632592000000002</c:v>
                </c:pt>
                <c:pt idx="412">
                  <c:v>7.2547641599999997</c:v>
                </c:pt>
                <c:pt idx="413">
                  <c:v>7.2491007999999999</c:v>
                </c:pt>
                <c:pt idx="414">
                  <c:v>7.2406057599999993</c:v>
                </c:pt>
                <c:pt idx="415">
                  <c:v>7.2321107199999997</c:v>
                </c:pt>
                <c:pt idx="416">
                  <c:v>7.22361568</c:v>
                </c:pt>
                <c:pt idx="417">
                  <c:v>7.2151206400000003</c:v>
                </c:pt>
                <c:pt idx="418">
                  <c:v>7.2066255999999997</c:v>
                </c:pt>
                <c:pt idx="419">
                  <c:v>7.20096224</c:v>
                </c:pt>
                <c:pt idx="420">
                  <c:v>7.1924672000000003</c:v>
                </c:pt>
                <c:pt idx="421">
                  <c:v>7.1839721599999997</c:v>
                </c:pt>
                <c:pt idx="422">
                  <c:v>7.17547712</c:v>
                </c:pt>
                <c:pt idx="423">
                  <c:v>7.1669820799999995</c:v>
                </c:pt>
                <c:pt idx="424">
                  <c:v>7.1613187199999997</c:v>
                </c:pt>
                <c:pt idx="425">
                  <c:v>7.15282368</c:v>
                </c:pt>
                <c:pt idx="426">
                  <c:v>7.1443286400000003</c:v>
                </c:pt>
                <c:pt idx="427">
                  <c:v>7.1358335999999998</c:v>
                </c:pt>
                <c:pt idx="428">
                  <c:v>7.1273385599999992</c:v>
                </c:pt>
                <c:pt idx="429">
                  <c:v>7.1216752000000003</c:v>
                </c:pt>
                <c:pt idx="430">
                  <c:v>7.1131801599999998</c:v>
                </c:pt>
                <c:pt idx="431">
                  <c:v>7.1046851200000001</c:v>
                </c:pt>
                <c:pt idx="432">
                  <c:v>7.0961900799999995</c:v>
                </c:pt>
                <c:pt idx="433">
                  <c:v>7.0876950399999998</c:v>
                </c:pt>
                <c:pt idx="434">
                  <c:v>7.0820316800000001</c:v>
                </c:pt>
                <c:pt idx="435">
                  <c:v>7.0735366400000004</c:v>
                </c:pt>
                <c:pt idx="436">
                  <c:v>7.0650415999999998</c:v>
                </c:pt>
                <c:pt idx="437">
                  <c:v>7.0565465599999992</c:v>
                </c:pt>
                <c:pt idx="438">
                  <c:v>7.0508831999999995</c:v>
                </c:pt>
                <c:pt idx="439">
                  <c:v>7.0423881599999998</c:v>
                </c:pt>
                <c:pt idx="440">
                  <c:v>7.0338931200000001</c:v>
                </c:pt>
                <c:pt idx="441">
                  <c:v>7.0253980799999995</c:v>
                </c:pt>
                <c:pt idx="442">
                  <c:v>7.0197347199999998</c:v>
                </c:pt>
                <c:pt idx="443">
                  <c:v>7.0112396800000001</c:v>
                </c:pt>
                <c:pt idx="444">
                  <c:v>7.0027446400000004</c:v>
                </c:pt>
                <c:pt idx="445">
                  <c:v>6.9942495999999998</c:v>
                </c:pt>
                <c:pt idx="446">
                  <c:v>6.9885862400000001</c:v>
                </c:pt>
                <c:pt idx="447">
                  <c:v>6.9800911999999995</c:v>
                </c:pt>
                <c:pt idx="448">
                  <c:v>6.9715961599999998</c:v>
                </c:pt>
                <c:pt idx="449">
                  <c:v>6.9631011200000001</c:v>
                </c:pt>
                <c:pt idx="450">
                  <c:v>6.9574377599999995</c:v>
                </c:pt>
                <c:pt idx="451">
                  <c:v>6.9489427199999998</c:v>
                </c:pt>
                <c:pt idx="452">
                  <c:v>6.9404476800000001</c:v>
                </c:pt>
                <c:pt idx="453">
                  <c:v>6.9347843200000003</c:v>
                </c:pt>
                <c:pt idx="454">
                  <c:v>6.9262892799999998</c:v>
                </c:pt>
                <c:pt idx="455">
                  <c:v>6.9177942400000001</c:v>
                </c:pt>
                <c:pt idx="456">
                  <c:v>6.9092991999999995</c:v>
                </c:pt>
                <c:pt idx="457">
                  <c:v>6.9036358400000006</c:v>
                </c:pt>
                <c:pt idx="458">
                  <c:v>6.8951408000000001</c:v>
                </c:pt>
                <c:pt idx="459">
                  <c:v>6.8866457599999995</c:v>
                </c:pt>
                <c:pt idx="460">
                  <c:v>6.8809823999999997</c:v>
                </c:pt>
                <c:pt idx="461">
                  <c:v>6.8724873599999992</c:v>
                </c:pt>
                <c:pt idx="462">
                  <c:v>6.8639923200000004</c:v>
                </c:pt>
                <c:pt idx="463">
                  <c:v>6.8526655999999999</c:v>
                </c:pt>
                <c:pt idx="464">
                  <c:v>6.8441705599999993</c:v>
                </c:pt>
                <c:pt idx="465">
                  <c:v>6.8356755199999997</c:v>
                </c:pt>
                <c:pt idx="466">
                  <c:v>6.8243488000000001</c:v>
                </c:pt>
                <c:pt idx="467">
                  <c:v>6.8158537599999995</c:v>
                </c:pt>
                <c:pt idx="468">
                  <c:v>6.8073587199999999</c:v>
                </c:pt>
                <c:pt idx="469">
                  <c:v>6.7988636800000002</c:v>
                </c:pt>
                <c:pt idx="470">
                  <c:v>6.7875369599999997</c:v>
                </c:pt>
                <c:pt idx="471">
                  <c:v>6.7790419200000001</c:v>
                </c:pt>
                <c:pt idx="472">
                  <c:v>6.7705468799999995</c:v>
                </c:pt>
                <c:pt idx="473">
                  <c:v>6.7620518399999998</c:v>
                </c:pt>
                <c:pt idx="474">
                  <c:v>6.7507251200000002</c:v>
                </c:pt>
                <c:pt idx="475">
                  <c:v>6.7422300799999997</c:v>
                </c:pt>
                <c:pt idx="476">
                  <c:v>6.73373504</c:v>
                </c:pt>
                <c:pt idx="477">
                  <c:v>6.7252400000000003</c:v>
                </c:pt>
                <c:pt idx="478">
                  <c:v>6.7139132799999999</c:v>
                </c:pt>
                <c:pt idx="479">
                  <c:v>6.7054182400000002</c:v>
                </c:pt>
                <c:pt idx="480">
                  <c:v>6.6969231999999996</c:v>
                </c:pt>
                <c:pt idx="481">
                  <c:v>6.68842816</c:v>
                </c:pt>
                <c:pt idx="482">
                  <c:v>6.6799331200000003</c:v>
                </c:pt>
                <c:pt idx="483">
                  <c:v>6.6686063999999998</c:v>
                </c:pt>
                <c:pt idx="484">
                  <c:v>6.6601113599999993</c:v>
                </c:pt>
                <c:pt idx="485">
                  <c:v>6.6516163200000005</c:v>
                </c:pt>
                <c:pt idx="486">
                  <c:v>6.6431212799999999</c:v>
                </c:pt>
                <c:pt idx="487">
                  <c:v>6.6346262400000002</c:v>
                </c:pt>
                <c:pt idx="488">
                  <c:v>6.6232995199999998</c:v>
                </c:pt>
                <c:pt idx="489">
                  <c:v>6.6148044800000001</c:v>
                </c:pt>
                <c:pt idx="490">
                  <c:v>6.6063094400000004</c:v>
                </c:pt>
                <c:pt idx="491">
                  <c:v>6.5978143999999999</c:v>
                </c:pt>
                <c:pt idx="492">
                  <c:v>6.5893193599999993</c:v>
                </c:pt>
                <c:pt idx="493">
                  <c:v>6.5808243200000005</c:v>
                </c:pt>
                <c:pt idx="494">
                  <c:v>6.5694976</c:v>
                </c:pt>
                <c:pt idx="495">
                  <c:v>6.5610025599999995</c:v>
                </c:pt>
                <c:pt idx="496">
                  <c:v>6.5525075199999998</c:v>
                </c:pt>
                <c:pt idx="497">
                  <c:v>6.5440124800000001</c:v>
                </c:pt>
                <c:pt idx="498">
                  <c:v>6.5355174400000005</c:v>
                </c:pt>
                <c:pt idx="499">
                  <c:v>6.5270223999999999</c:v>
                </c:pt>
                <c:pt idx="500">
                  <c:v>6.5185273599999993</c:v>
                </c:pt>
                <c:pt idx="501">
                  <c:v>6.5100323199999997</c:v>
                </c:pt>
                <c:pt idx="502">
                  <c:v>6.4987056000000001</c:v>
                </c:pt>
                <c:pt idx="503">
                  <c:v>6.4902105599999995</c:v>
                </c:pt>
                <c:pt idx="504">
                  <c:v>6.4817155199999998</c:v>
                </c:pt>
                <c:pt idx="505">
                  <c:v>6.4732204800000002</c:v>
                </c:pt>
                <c:pt idx="506">
                  <c:v>6.4647254400000005</c:v>
                </c:pt>
                <c:pt idx="507">
                  <c:v>6.4562303999999999</c:v>
                </c:pt>
                <c:pt idx="508">
                  <c:v>6.4477353599999994</c:v>
                </c:pt>
                <c:pt idx="509">
                  <c:v>6.4364086399999998</c:v>
                </c:pt>
                <c:pt idx="510">
                  <c:v>6.4250819200000002</c:v>
                </c:pt>
                <c:pt idx="511">
                  <c:v>6.4165868799999997</c:v>
                </c:pt>
                <c:pt idx="512">
                  <c:v>6.4052601599999992</c:v>
                </c:pt>
                <c:pt idx="513">
                  <c:v>6.3939334400000005</c:v>
                </c:pt>
                <c:pt idx="514">
                  <c:v>6.3826067200000001</c:v>
                </c:pt>
                <c:pt idx="515">
                  <c:v>6.3712799999999996</c:v>
                </c:pt>
                <c:pt idx="516">
                  <c:v>6.35995328</c:v>
                </c:pt>
                <c:pt idx="517">
                  <c:v>6.3514582400000004</c:v>
                </c:pt>
                <c:pt idx="518">
                  <c:v>6.3401315199999999</c:v>
                </c:pt>
                <c:pt idx="519">
                  <c:v>6.3288048000000003</c:v>
                </c:pt>
                <c:pt idx="520">
                  <c:v>6.3174780799999999</c:v>
                </c:pt>
                <c:pt idx="521">
                  <c:v>6.3061513599999994</c:v>
                </c:pt>
                <c:pt idx="522">
                  <c:v>6.2976563199999998</c:v>
                </c:pt>
                <c:pt idx="523">
                  <c:v>6.2863296000000002</c:v>
                </c:pt>
                <c:pt idx="524">
                  <c:v>6.2750028799999997</c:v>
                </c:pt>
                <c:pt idx="525">
                  <c:v>6.2636761599999993</c:v>
                </c:pt>
                <c:pt idx="526">
                  <c:v>6.2551811200000005</c:v>
                </c:pt>
                <c:pt idx="527">
                  <c:v>6.2438544</c:v>
                </c:pt>
                <c:pt idx="528">
                  <c:v>6.2325276799999996</c:v>
                </c:pt>
                <c:pt idx="529">
                  <c:v>6.22120096</c:v>
                </c:pt>
                <c:pt idx="530">
                  <c:v>6.2127059200000003</c:v>
                </c:pt>
                <c:pt idx="531">
                  <c:v>6.2013791999999999</c:v>
                </c:pt>
                <c:pt idx="532">
                  <c:v>6.1900524799999994</c:v>
                </c:pt>
                <c:pt idx="533">
                  <c:v>6.1815574400000006</c:v>
                </c:pt>
                <c:pt idx="534">
                  <c:v>6.1702307200000002</c:v>
                </c:pt>
                <c:pt idx="535">
                  <c:v>6.1589039999999997</c:v>
                </c:pt>
                <c:pt idx="536">
                  <c:v>6.15040896</c:v>
                </c:pt>
                <c:pt idx="537">
                  <c:v>6.1390822400000005</c:v>
                </c:pt>
                <c:pt idx="538">
                  <c:v>6.12775552</c:v>
                </c:pt>
                <c:pt idx="539">
                  <c:v>6.1192604799999994</c:v>
                </c:pt>
                <c:pt idx="540">
                  <c:v>6.1079337599999999</c:v>
                </c:pt>
                <c:pt idx="541">
                  <c:v>6.0966070400000003</c:v>
                </c:pt>
                <c:pt idx="542">
                  <c:v>6.0881119999999997</c:v>
                </c:pt>
                <c:pt idx="543">
                  <c:v>6.0767852800000002</c:v>
                </c:pt>
                <c:pt idx="544">
                  <c:v>6.0654585599999997</c:v>
                </c:pt>
                <c:pt idx="545">
                  <c:v>6.05696352</c:v>
                </c:pt>
                <c:pt idx="546">
                  <c:v>6.0456367999999996</c:v>
                </c:pt>
                <c:pt idx="547">
                  <c:v>6.03431008</c:v>
                </c:pt>
                <c:pt idx="548">
                  <c:v>6.0258150400000003</c:v>
                </c:pt>
                <c:pt idx="549">
                  <c:v>6.0144883199999999</c:v>
                </c:pt>
                <c:pt idx="550">
                  <c:v>6.0059932799999993</c:v>
                </c:pt>
                <c:pt idx="551">
                  <c:v>5.9946665599999998</c:v>
                </c:pt>
                <c:pt idx="552">
                  <c:v>5.9861715200000001</c:v>
                </c:pt>
                <c:pt idx="553">
                  <c:v>5.9720131199999997</c:v>
                </c:pt>
                <c:pt idx="554">
                  <c:v>5.9578547200000003</c:v>
                </c:pt>
                <c:pt idx="555">
                  <c:v>5.9465279999999998</c:v>
                </c:pt>
                <c:pt idx="556">
                  <c:v>5.9323696000000004</c:v>
                </c:pt>
                <c:pt idx="557">
                  <c:v>5.9182112</c:v>
                </c:pt>
                <c:pt idx="558">
                  <c:v>5.9068844799999995</c:v>
                </c:pt>
                <c:pt idx="559">
                  <c:v>5.8927260800000001</c:v>
                </c:pt>
                <c:pt idx="560">
                  <c:v>5.8785676799999997</c:v>
                </c:pt>
                <c:pt idx="561">
                  <c:v>5.8672409599999993</c:v>
                </c:pt>
                <c:pt idx="562">
                  <c:v>5.8530825599999998</c:v>
                </c:pt>
                <c:pt idx="563">
                  <c:v>5.8389241599999995</c:v>
                </c:pt>
                <c:pt idx="564">
                  <c:v>5.8275974399999999</c:v>
                </c:pt>
                <c:pt idx="565">
                  <c:v>5.8134390400000004</c:v>
                </c:pt>
                <c:pt idx="566">
                  <c:v>5.80211232</c:v>
                </c:pt>
                <c:pt idx="567">
                  <c:v>5.7879539199999996</c:v>
                </c:pt>
                <c:pt idx="568">
                  <c:v>5.7737955200000002</c:v>
                </c:pt>
                <c:pt idx="569">
                  <c:v>5.7624687999999997</c:v>
                </c:pt>
                <c:pt idx="570">
                  <c:v>5.7483104000000003</c:v>
                </c:pt>
                <c:pt idx="571">
                  <c:v>5.7369836799999998</c:v>
                </c:pt>
                <c:pt idx="572">
                  <c:v>5.7228252799999995</c:v>
                </c:pt>
                <c:pt idx="573">
                  <c:v>5.7114985599999999</c:v>
                </c:pt>
                <c:pt idx="574">
                  <c:v>5.6973401599999995</c:v>
                </c:pt>
                <c:pt idx="575">
                  <c:v>5.68601344</c:v>
                </c:pt>
                <c:pt idx="576">
                  <c:v>5.6718550400000005</c:v>
                </c:pt>
                <c:pt idx="577">
                  <c:v>5.6605283200000001</c:v>
                </c:pt>
                <c:pt idx="578">
                  <c:v>5.6463699199999997</c:v>
                </c:pt>
                <c:pt idx="579">
                  <c:v>5.6350432000000001</c:v>
                </c:pt>
                <c:pt idx="580">
                  <c:v>5.6208847999999998</c:v>
                </c:pt>
                <c:pt idx="581">
                  <c:v>5.6095580799999993</c:v>
                </c:pt>
                <c:pt idx="582">
                  <c:v>5.5953996799999999</c:v>
                </c:pt>
                <c:pt idx="583">
                  <c:v>5.5840729599999994</c:v>
                </c:pt>
                <c:pt idx="584">
                  <c:v>5.5727462399999999</c:v>
                </c:pt>
                <c:pt idx="585">
                  <c:v>5.5585878400000004</c:v>
                </c:pt>
                <c:pt idx="586">
                  <c:v>5.5472611199999999</c:v>
                </c:pt>
                <c:pt idx="587">
                  <c:v>5.5331027200000005</c:v>
                </c:pt>
                <c:pt idx="588">
                  <c:v>5.521776</c:v>
                </c:pt>
                <c:pt idx="589">
                  <c:v>5.5104492799999996</c:v>
                </c:pt>
                <c:pt idx="590">
                  <c:v>5.4962908800000001</c:v>
                </c:pt>
                <c:pt idx="591">
                  <c:v>5.4849641599999996</c:v>
                </c:pt>
                <c:pt idx="592">
                  <c:v>5.4679740799999994</c:v>
                </c:pt>
                <c:pt idx="593">
                  <c:v>5.4509840000000001</c:v>
                </c:pt>
                <c:pt idx="594">
                  <c:v>5.4339939199999998</c:v>
                </c:pt>
                <c:pt idx="595">
                  <c:v>5.4170038400000005</c:v>
                </c:pt>
                <c:pt idx="596">
                  <c:v>5.4000137599999993</c:v>
                </c:pt>
                <c:pt idx="597">
                  <c:v>5.38302368</c:v>
                </c:pt>
                <c:pt idx="598">
                  <c:v>5.3660335999999997</c:v>
                </c:pt>
                <c:pt idx="599">
                  <c:v>5.3518752000000003</c:v>
                </c:pt>
                <c:pt idx="600">
                  <c:v>5.33488512</c:v>
                </c:pt>
                <c:pt idx="601">
                  <c:v>5.3178950400000007</c:v>
                </c:pt>
                <c:pt idx="602">
                  <c:v>5.3009049599999996</c:v>
                </c:pt>
                <c:pt idx="603">
                  <c:v>5.2839148800000002</c:v>
                </c:pt>
                <c:pt idx="604">
                  <c:v>5.2669248</c:v>
                </c:pt>
                <c:pt idx="605">
                  <c:v>5.2499347199999997</c:v>
                </c:pt>
                <c:pt idx="606">
                  <c:v>5.2357763200000003</c:v>
                </c:pt>
                <c:pt idx="607">
                  <c:v>5.21878624</c:v>
                </c:pt>
                <c:pt idx="608">
                  <c:v>5.2017961599999998</c:v>
                </c:pt>
                <c:pt idx="609">
                  <c:v>5.1848060799999995</c:v>
                </c:pt>
                <c:pt idx="610">
                  <c:v>5.1706476800000001</c:v>
                </c:pt>
                <c:pt idx="611">
                  <c:v>5.1536575999999998</c:v>
                </c:pt>
                <c:pt idx="612">
                  <c:v>5.1366675200000005</c:v>
                </c:pt>
                <c:pt idx="613">
                  <c:v>5.1225091200000001</c:v>
                </c:pt>
                <c:pt idx="614">
                  <c:v>5.1055190399999999</c:v>
                </c:pt>
                <c:pt idx="615">
                  <c:v>5.0885289599999997</c:v>
                </c:pt>
                <c:pt idx="616">
                  <c:v>5.0743705599999993</c:v>
                </c:pt>
                <c:pt idx="617">
                  <c:v>5.05738048</c:v>
                </c:pt>
                <c:pt idx="618">
                  <c:v>5.0432220799999996</c:v>
                </c:pt>
                <c:pt idx="619">
                  <c:v>5.0262320000000003</c:v>
                </c:pt>
                <c:pt idx="620">
                  <c:v>5.0120735999999999</c:v>
                </c:pt>
                <c:pt idx="621">
                  <c:v>4.9950835199999997</c:v>
                </c:pt>
                <c:pt idx="622">
                  <c:v>4.9809251200000002</c:v>
                </c:pt>
                <c:pt idx="623">
                  <c:v>4.96393504</c:v>
                </c:pt>
                <c:pt idx="624">
                  <c:v>4.9497766400000005</c:v>
                </c:pt>
                <c:pt idx="625">
                  <c:v>4.9327865599999994</c:v>
                </c:pt>
                <c:pt idx="626">
                  <c:v>4.9129648000000001</c:v>
                </c:pt>
                <c:pt idx="627">
                  <c:v>4.8903113599999992</c:v>
                </c:pt>
                <c:pt idx="628">
                  <c:v>4.8676579200000001</c:v>
                </c:pt>
                <c:pt idx="629">
                  <c:v>4.8450044800000001</c:v>
                </c:pt>
                <c:pt idx="630">
                  <c:v>4.82235104</c:v>
                </c:pt>
                <c:pt idx="631">
                  <c:v>4.7996976</c:v>
                </c:pt>
                <c:pt idx="632">
                  <c:v>4.7798758399999999</c:v>
                </c:pt>
                <c:pt idx="633">
                  <c:v>4.7572223999999999</c:v>
                </c:pt>
                <c:pt idx="634">
                  <c:v>4.7345689599999998</c:v>
                </c:pt>
                <c:pt idx="635">
                  <c:v>4.7147471999999997</c:v>
                </c:pt>
                <c:pt idx="636">
                  <c:v>4.6920937599999997</c:v>
                </c:pt>
                <c:pt idx="637">
                  <c:v>4.6722719999999995</c:v>
                </c:pt>
                <c:pt idx="638">
                  <c:v>4.6496185599999995</c:v>
                </c:pt>
                <c:pt idx="639">
                  <c:v>4.6297968000000003</c:v>
                </c:pt>
                <c:pt idx="640">
                  <c:v>4.6071433599999994</c:v>
                </c:pt>
                <c:pt idx="641">
                  <c:v>4.5873216000000001</c:v>
                </c:pt>
                <c:pt idx="642">
                  <c:v>4.5646681599999992</c:v>
                </c:pt>
                <c:pt idx="643">
                  <c:v>4.5448464</c:v>
                </c:pt>
                <c:pt idx="644">
                  <c:v>4.5250246399999998</c:v>
                </c:pt>
                <c:pt idx="645">
                  <c:v>4.5023711999999998</c:v>
                </c:pt>
                <c:pt idx="646">
                  <c:v>4.4825494400000006</c:v>
                </c:pt>
                <c:pt idx="647">
                  <c:v>4.4627276799999995</c:v>
                </c:pt>
                <c:pt idx="648">
                  <c:v>4.4429059200000003</c:v>
                </c:pt>
                <c:pt idx="649">
                  <c:v>4.4230841599999993</c:v>
                </c:pt>
                <c:pt idx="650">
                  <c:v>4.4004307200000001</c:v>
                </c:pt>
                <c:pt idx="651">
                  <c:v>4.38060896</c:v>
                </c:pt>
                <c:pt idx="652">
                  <c:v>4.3607871999999999</c:v>
                </c:pt>
                <c:pt idx="653">
                  <c:v>4.3409654400000006</c:v>
                </c:pt>
                <c:pt idx="654">
                  <c:v>4.3211436799999996</c:v>
                </c:pt>
                <c:pt idx="655">
                  <c:v>4.2956585599999997</c:v>
                </c:pt>
                <c:pt idx="656">
                  <c:v>4.26451008</c:v>
                </c:pt>
                <c:pt idx="657">
                  <c:v>4.2333616000000003</c:v>
                </c:pt>
                <c:pt idx="658">
                  <c:v>4.1993814400000007</c:v>
                </c:pt>
                <c:pt idx="659">
                  <c:v>4.1682329599999992</c:v>
                </c:pt>
                <c:pt idx="660">
                  <c:v>4.1370844799999995</c:v>
                </c:pt>
                <c:pt idx="661">
                  <c:v>4.1059359999999998</c:v>
                </c:pt>
                <c:pt idx="662">
                  <c:v>4.0747875200000001</c:v>
                </c:pt>
                <c:pt idx="663">
                  <c:v>4.0436390400000004</c:v>
                </c:pt>
                <c:pt idx="664">
                  <c:v>4.0124905599999998</c:v>
                </c:pt>
                <c:pt idx="665">
                  <c:v>3.9813420799999997</c:v>
                </c:pt>
                <c:pt idx="666">
                  <c:v>3.9530252799999999</c:v>
                </c:pt>
                <c:pt idx="667">
                  <c:v>3.9218768000000002</c:v>
                </c:pt>
                <c:pt idx="668">
                  <c:v>3.8935599999999999</c:v>
                </c:pt>
                <c:pt idx="669">
                  <c:v>3.8624115200000002</c:v>
                </c:pt>
                <c:pt idx="670">
                  <c:v>3.83409472</c:v>
                </c:pt>
                <c:pt idx="671">
                  <c:v>3.8057779200000001</c:v>
                </c:pt>
                <c:pt idx="672">
                  <c:v>3.7746294400000004</c:v>
                </c:pt>
                <c:pt idx="673">
                  <c:v>3.7463126400000002</c:v>
                </c:pt>
                <c:pt idx="674">
                  <c:v>3.7179958400000004</c:v>
                </c:pt>
                <c:pt idx="675">
                  <c:v>3.6896790400000001</c:v>
                </c:pt>
                <c:pt idx="676">
                  <c:v>3.6641939200000002</c:v>
                </c:pt>
                <c:pt idx="677">
                  <c:v>3.63587712</c:v>
                </c:pt>
                <c:pt idx="678">
                  <c:v>3.6075603200000002</c:v>
                </c:pt>
                <c:pt idx="679">
                  <c:v>3.57641184</c:v>
                </c:pt>
                <c:pt idx="680">
                  <c:v>3.5254415999999997</c:v>
                </c:pt>
                <c:pt idx="681">
                  <c:v>3.4744713599999999</c:v>
                </c:pt>
                <c:pt idx="682">
                  <c:v>3.4235011200000001</c:v>
                </c:pt>
                <c:pt idx="683">
                  <c:v>3.3725308799999998</c:v>
                </c:pt>
                <c:pt idx="684">
                  <c:v>3.3243923200000003</c:v>
                </c:pt>
                <c:pt idx="685">
                  <c:v>3.2762537599999999</c:v>
                </c:pt>
                <c:pt idx="686">
                  <c:v>3.2281152</c:v>
                </c:pt>
                <c:pt idx="687">
                  <c:v>3.1828083199999999</c:v>
                </c:pt>
                <c:pt idx="688">
                  <c:v>3.1375014399999999</c:v>
                </c:pt>
                <c:pt idx="689">
                  <c:v>3.0921945600000003</c:v>
                </c:pt>
                <c:pt idx="690">
                  <c:v>3.0468876799999998</c:v>
                </c:pt>
                <c:pt idx="691">
                  <c:v>3.0015808000000002</c:v>
                </c:pt>
                <c:pt idx="692">
                  <c:v>2.9591056</c:v>
                </c:pt>
                <c:pt idx="693">
                  <c:v>2.9166303999999998</c:v>
                </c:pt>
                <c:pt idx="694">
                  <c:v>2.8741552000000001</c:v>
                </c:pt>
                <c:pt idx="695">
                  <c:v>2.83168</c:v>
                </c:pt>
                <c:pt idx="696">
                  <c:v>2.7920364799999997</c:v>
                </c:pt>
                <c:pt idx="697">
                  <c:v>2.74956128</c:v>
                </c:pt>
                <c:pt idx="698">
                  <c:v>2.7099177600000002</c:v>
                </c:pt>
                <c:pt idx="699">
                  <c:v>2.6702742399999999</c:v>
                </c:pt>
                <c:pt idx="700">
                  <c:v>2.5655020799999999</c:v>
                </c:pt>
                <c:pt idx="701">
                  <c:v>2.4550665600000001</c:v>
                </c:pt>
                <c:pt idx="702">
                  <c:v>2.3502944000000001</c:v>
                </c:pt>
                <c:pt idx="703">
                  <c:v>2.24835392</c:v>
                </c:pt>
                <c:pt idx="704">
                  <c:v>2.1520768000000001</c:v>
                </c:pt>
                <c:pt idx="705">
                  <c:v>2.0586313600000001</c:v>
                </c:pt>
                <c:pt idx="706">
                  <c:v>1.9708492799999997</c:v>
                </c:pt>
                <c:pt idx="707">
                  <c:v>1.8858988799999998</c:v>
                </c:pt>
                <c:pt idx="708">
                  <c:v>1.8037801600000001</c:v>
                </c:pt>
                <c:pt idx="709">
                  <c:v>1.7273247999999999</c:v>
                </c:pt>
                <c:pt idx="710">
                  <c:v>1.65370112</c:v>
                </c:pt>
                <c:pt idx="711">
                  <c:v>1.5829091199999998</c:v>
                </c:pt>
                <c:pt idx="712">
                  <c:v>1.5121171199999999</c:v>
                </c:pt>
                <c:pt idx="713">
                  <c:v>1.4469884799999999</c:v>
                </c:pt>
                <c:pt idx="714">
                  <c:v>1.3846915199999998</c:v>
                </c:pt>
                <c:pt idx="715">
                  <c:v>1.3252262399999999</c:v>
                </c:pt>
                <c:pt idx="716">
                  <c:v>1.2685926399999998</c:v>
                </c:pt>
                <c:pt idx="717">
                  <c:v>1.2147907199999999</c:v>
                </c:pt>
                <c:pt idx="718">
                  <c:v>1.16382048</c:v>
                </c:pt>
                <c:pt idx="719">
                  <c:v>1.11285024</c:v>
                </c:pt>
                <c:pt idx="720">
                  <c:v>1.06471168</c:v>
                </c:pt>
                <c:pt idx="721">
                  <c:v>1.0194048</c:v>
                </c:pt>
                <c:pt idx="722">
                  <c:v>0.97126623999999995</c:v>
                </c:pt>
                <c:pt idx="723">
                  <c:v>0.92312768000000001</c:v>
                </c:pt>
                <c:pt idx="724">
                  <c:v>0.88065248000000007</c:v>
                </c:pt>
                <c:pt idx="725">
                  <c:v>0.83817728000000002</c:v>
                </c:pt>
                <c:pt idx="726">
                  <c:v>0.79853375999999998</c:v>
                </c:pt>
                <c:pt idx="727">
                  <c:v>0.76172191999999994</c:v>
                </c:pt>
                <c:pt idx="728">
                  <c:v>0.72491008000000001</c:v>
                </c:pt>
                <c:pt idx="729">
                  <c:v>0.69092991999999998</c:v>
                </c:pt>
                <c:pt idx="730">
                  <c:v>0.65978144000000005</c:v>
                </c:pt>
                <c:pt idx="731">
                  <c:v>0.62863296000000002</c:v>
                </c:pt>
                <c:pt idx="732">
                  <c:v>0.59748447999999998</c:v>
                </c:pt>
                <c:pt idx="733">
                  <c:v>0.56916768000000006</c:v>
                </c:pt>
                <c:pt idx="734">
                  <c:v>0.54368255999999993</c:v>
                </c:pt>
                <c:pt idx="735">
                  <c:v>0.51819744000000001</c:v>
                </c:pt>
                <c:pt idx="736">
                  <c:v>0.49271231999999993</c:v>
                </c:pt>
                <c:pt idx="737">
                  <c:v>0.47005888000000001</c:v>
                </c:pt>
                <c:pt idx="738">
                  <c:v>0.44740543999999999</c:v>
                </c:pt>
                <c:pt idx="739">
                  <c:v>0.42758367999999997</c:v>
                </c:pt>
                <c:pt idx="740">
                  <c:v>0.40776192</c:v>
                </c:pt>
                <c:pt idx="741">
                  <c:v>0.38794015999999998</c:v>
                </c:pt>
                <c:pt idx="742">
                  <c:v>0.36811840000000001</c:v>
                </c:pt>
                <c:pt idx="743">
                  <c:v>0.35112831999999999</c:v>
                </c:pt>
                <c:pt idx="744">
                  <c:v>0.33413824000000003</c:v>
                </c:pt>
                <c:pt idx="745">
                  <c:v>0.31997984000000002</c:v>
                </c:pt>
                <c:pt idx="746">
                  <c:v>0.30298976</c:v>
                </c:pt>
                <c:pt idx="747">
                  <c:v>0.28883135999999998</c:v>
                </c:pt>
                <c:pt idx="748">
                  <c:v>0.27750464000000002</c:v>
                </c:pt>
                <c:pt idx="749">
                  <c:v>0.26334624000000001</c:v>
                </c:pt>
                <c:pt idx="750">
                  <c:v>0.25201952</c:v>
                </c:pt>
                <c:pt idx="751">
                  <c:v>0.23786112000000001</c:v>
                </c:pt>
                <c:pt idx="752">
                  <c:v>0.2265344</c:v>
                </c:pt>
                <c:pt idx="753">
                  <c:v>0.21803936000000002</c:v>
                </c:pt>
                <c:pt idx="754">
                  <c:v>0.20671264</c:v>
                </c:pt>
                <c:pt idx="755">
                  <c:v>0.19821759999999999</c:v>
                </c:pt>
                <c:pt idx="756">
                  <c:v>0.18689087999999998</c:v>
                </c:pt>
                <c:pt idx="757">
                  <c:v>0.17839584</c:v>
                </c:pt>
                <c:pt idx="758">
                  <c:v>0.16990079999999999</c:v>
                </c:pt>
                <c:pt idx="759">
                  <c:v>0.16140576000000001</c:v>
                </c:pt>
                <c:pt idx="760">
                  <c:v>0.1557424</c:v>
                </c:pt>
                <c:pt idx="761">
                  <c:v>0.14724735999999999</c:v>
                </c:pt>
                <c:pt idx="762">
                  <c:v>0.14158399999999999</c:v>
                </c:pt>
                <c:pt idx="763">
                  <c:v>0.13308896000000001</c:v>
                </c:pt>
                <c:pt idx="764">
                  <c:v>0.1274256</c:v>
                </c:pt>
                <c:pt idx="765">
                  <c:v>0.12176223999999999</c:v>
                </c:pt>
                <c:pt idx="766">
                  <c:v>0.11609887999999999</c:v>
                </c:pt>
                <c:pt idx="767">
                  <c:v>0.11043552</c:v>
                </c:pt>
                <c:pt idx="768">
                  <c:v>0.10477216</c:v>
                </c:pt>
                <c:pt idx="769">
                  <c:v>9.9108799999999997E-2</c:v>
                </c:pt>
                <c:pt idx="770">
                  <c:v>9.6277119999999994E-2</c:v>
                </c:pt>
                <c:pt idx="771">
                  <c:v>9.0613760000000002E-2</c:v>
                </c:pt>
                <c:pt idx="772">
                  <c:v>8.7782079999999998E-2</c:v>
                </c:pt>
                <c:pt idx="773">
                  <c:v>8.2118719999999992E-2</c:v>
                </c:pt>
                <c:pt idx="774">
                  <c:v>7.9287039999999989E-2</c:v>
                </c:pt>
                <c:pt idx="775">
                  <c:v>7.3623679999999997E-2</c:v>
                </c:pt>
                <c:pt idx="776">
                  <c:v>7.0791999999999994E-2</c:v>
                </c:pt>
                <c:pt idx="777">
                  <c:v>6.7960319999999991E-2</c:v>
                </c:pt>
                <c:pt idx="778">
                  <c:v>6.5128639999999988E-2</c:v>
                </c:pt>
                <c:pt idx="779">
                  <c:v>6.2296960000000005E-2</c:v>
                </c:pt>
                <c:pt idx="780">
                  <c:v>5.9465280000000002E-2</c:v>
                </c:pt>
                <c:pt idx="781">
                  <c:v>5.6633599999999999E-2</c:v>
                </c:pt>
                <c:pt idx="782">
                  <c:v>5.3801919999999996E-2</c:v>
                </c:pt>
                <c:pt idx="783">
                  <c:v>5.097024E-2</c:v>
                </c:pt>
                <c:pt idx="784">
                  <c:v>4.8138559999999997E-2</c:v>
                </c:pt>
                <c:pt idx="785">
                  <c:v>4.5306880000000001E-2</c:v>
                </c:pt>
                <c:pt idx="786">
                  <c:v>4.5306880000000001E-2</c:v>
                </c:pt>
                <c:pt idx="787">
                  <c:v>4.2475199999999998E-2</c:v>
                </c:pt>
                <c:pt idx="788">
                  <c:v>3.9643519999999995E-2</c:v>
                </c:pt>
                <c:pt idx="789">
                  <c:v>3.6811839999999998E-2</c:v>
                </c:pt>
                <c:pt idx="790">
                  <c:v>3.6811839999999998E-2</c:v>
                </c:pt>
                <c:pt idx="791">
                  <c:v>3.3980159999999995E-2</c:v>
                </c:pt>
                <c:pt idx="792">
                  <c:v>3.3980159999999995E-2</c:v>
                </c:pt>
                <c:pt idx="793">
                  <c:v>3.1148480000000003E-2</c:v>
                </c:pt>
                <c:pt idx="794">
                  <c:v>3.1148480000000003E-2</c:v>
                </c:pt>
                <c:pt idx="795">
                  <c:v>2.83168E-2</c:v>
                </c:pt>
                <c:pt idx="796">
                  <c:v>2.83168E-2</c:v>
                </c:pt>
                <c:pt idx="797">
                  <c:v>2.548512E-2</c:v>
                </c:pt>
                <c:pt idx="798">
                  <c:v>2.548512E-2</c:v>
                </c:pt>
                <c:pt idx="799">
                  <c:v>2.265344E-2</c:v>
                </c:pt>
                <c:pt idx="800">
                  <c:v>2.265344E-2</c:v>
                </c:pt>
                <c:pt idx="801">
                  <c:v>2.265344E-2</c:v>
                </c:pt>
                <c:pt idx="802">
                  <c:v>1.9821759999999997E-2</c:v>
                </c:pt>
                <c:pt idx="803">
                  <c:v>1.9821759999999997E-2</c:v>
                </c:pt>
                <c:pt idx="804">
                  <c:v>1.9821759999999997E-2</c:v>
                </c:pt>
                <c:pt idx="805">
                  <c:v>1.6990079999999998E-2</c:v>
                </c:pt>
                <c:pt idx="806">
                  <c:v>1.6990079999999998E-2</c:v>
                </c:pt>
                <c:pt idx="807">
                  <c:v>1.6990079999999998E-2</c:v>
                </c:pt>
                <c:pt idx="808">
                  <c:v>1.41584E-2</c:v>
                </c:pt>
                <c:pt idx="809">
                  <c:v>1.41584E-2</c:v>
                </c:pt>
                <c:pt idx="810">
                  <c:v>1.41584E-2</c:v>
                </c:pt>
                <c:pt idx="811">
                  <c:v>1.41584E-2</c:v>
                </c:pt>
                <c:pt idx="812">
                  <c:v>1.132672E-2</c:v>
                </c:pt>
                <c:pt idx="813">
                  <c:v>1.132672E-2</c:v>
                </c:pt>
                <c:pt idx="814">
                  <c:v>1.132672E-2</c:v>
                </c:pt>
                <c:pt idx="815">
                  <c:v>1.132672E-2</c:v>
                </c:pt>
                <c:pt idx="816">
                  <c:v>1.132672E-2</c:v>
                </c:pt>
                <c:pt idx="817">
                  <c:v>8.4950399999999988E-3</c:v>
                </c:pt>
                <c:pt idx="818">
                  <c:v>8.4950399999999988E-3</c:v>
                </c:pt>
                <c:pt idx="819">
                  <c:v>8.4950399999999988E-3</c:v>
                </c:pt>
                <c:pt idx="820">
                  <c:v>8.4950399999999988E-3</c:v>
                </c:pt>
                <c:pt idx="821">
                  <c:v>8.4950399999999988E-3</c:v>
                </c:pt>
                <c:pt idx="822">
                  <c:v>8.4950399999999988E-3</c:v>
                </c:pt>
                <c:pt idx="823">
                  <c:v>8.4950399999999988E-3</c:v>
                </c:pt>
                <c:pt idx="824">
                  <c:v>5.6633600000000001E-3</c:v>
                </c:pt>
                <c:pt idx="825">
                  <c:v>5.6633600000000001E-3</c:v>
                </c:pt>
                <c:pt idx="826">
                  <c:v>5.6633600000000001E-3</c:v>
                </c:pt>
                <c:pt idx="827">
                  <c:v>5.6633600000000001E-3</c:v>
                </c:pt>
                <c:pt idx="828">
                  <c:v>5.6633600000000001E-3</c:v>
                </c:pt>
                <c:pt idx="829">
                  <c:v>5.6633600000000001E-3</c:v>
                </c:pt>
                <c:pt idx="830">
                  <c:v>5.6633600000000001E-3</c:v>
                </c:pt>
                <c:pt idx="831">
                  <c:v>5.6633600000000001E-3</c:v>
                </c:pt>
                <c:pt idx="832">
                  <c:v>5.6633600000000001E-3</c:v>
                </c:pt>
                <c:pt idx="833">
                  <c:v>5.6633600000000001E-3</c:v>
                </c:pt>
                <c:pt idx="834">
                  <c:v>5.6633600000000001E-3</c:v>
                </c:pt>
              </c:numCache>
            </c:numRef>
          </c:yVal>
          <c:smooth val="1"/>
        </c:ser>
        <c:ser>
          <c:idx val="1"/>
          <c:order val="2"/>
          <c:tx>
            <c:v>100 Year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'100 Yr'!$C$2:$C$836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8.506366719999999</c:v>
                </c:pt>
                <c:pt idx="4">
                  <c:v>8.5261884800000001</c:v>
                </c:pt>
                <c:pt idx="5">
                  <c:v>8.5884854399999995</c:v>
                </c:pt>
                <c:pt idx="6">
                  <c:v>8.7074160000000003</c:v>
                </c:pt>
                <c:pt idx="7">
                  <c:v>8.8490000000000002</c:v>
                </c:pt>
                <c:pt idx="8">
                  <c:v>8.9990790399999998</c:v>
                </c:pt>
                <c:pt idx="9">
                  <c:v>11.70616512</c:v>
                </c:pt>
                <c:pt idx="10">
                  <c:v>14.92012192</c:v>
                </c:pt>
                <c:pt idx="11">
                  <c:v>17.62154464</c:v>
                </c:pt>
                <c:pt idx="12">
                  <c:v>21.285738560000002</c:v>
                </c:pt>
                <c:pt idx="13">
                  <c:v>25.1736352</c:v>
                </c:pt>
                <c:pt idx="14">
                  <c:v>28.313968319999997</c:v>
                </c:pt>
                <c:pt idx="15">
                  <c:v>30.822836800000001</c:v>
                </c:pt>
                <c:pt idx="16">
                  <c:v>32.793686080000001</c:v>
                </c:pt>
                <c:pt idx="17">
                  <c:v>34.30863488</c:v>
                </c:pt>
                <c:pt idx="18">
                  <c:v>35.438475199999999</c:v>
                </c:pt>
                <c:pt idx="19">
                  <c:v>36.242672320000004</c:v>
                </c:pt>
                <c:pt idx="20">
                  <c:v>36.775028159999998</c:v>
                </c:pt>
                <c:pt idx="21">
                  <c:v>37.075186240000001</c:v>
                </c:pt>
                <c:pt idx="22">
                  <c:v>37.185621760000004</c:v>
                </c:pt>
                <c:pt idx="23">
                  <c:v>37.131819839999999</c:v>
                </c:pt>
                <c:pt idx="24">
                  <c:v>36.944928959999999</c:v>
                </c:pt>
                <c:pt idx="25">
                  <c:v>36.650434239999996</c:v>
                </c:pt>
                <c:pt idx="26">
                  <c:v>36.259662399999996</c:v>
                </c:pt>
                <c:pt idx="27">
                  <c:v>35.79809856</c:v>
                </c:pt>
                <c:pt idx="28">
                  <c:v>35.274237759999998</c:v>
                </c:pt>
                <c:pt idx="29">
                  <c:v>34.702238399999999</c:v>
                </c:pt>
                <c:pt idx="30">
                  <c:v>34.093427200000001</c:v>
                </c:pt>
                <c:pt idx="31">
                  <c:v>33.456299199999997</c:v>
                </c:pt>
                <c:pt idx="32">
                  <c:v>32.79651776</c:v>
                </c:pt>
                <c:pt idx="33">
                  <c:v>32.119746239999998</c:v>
                </c:pt>
                <c:pt idx="34">
                  <c:v>31.434479679999995</c:v>
                </c:pt>
                <c:pt idx="35">
                  <c:v>30.740718079999997</c:v>
                </c:pt>
                <c:pt idx="36">
                  <c:v>30.046956479999999</c:v>
                </c:pt>
                <c:pt idx="37">
                  <c:v>29.3503632</c:v>
                </c:pt>
                <c:pt idx="38">
                  <c:v>28.659433280000002</c:v>
                </c:pt>
                <c:pt idx="39">
                  <c:v>27.974166719999999</c:v>
                </c:pt>
                <c:pt idx="40">
                  <c:v>27.286068480000001</c:v>
                </c:pt>
                <c:pt idx="41">
                  <c:v>26.586643519999999</c:v>
                </c:pt>
                <c:pt idx="42">
                  <c:v>25.887218560000001</c:v>
                </c:pt>
                <c:pt idx="43">
                  <c:v>25.199120319999999</c:v>
                </c:pt>
                <c:pt idx="44">
                  <c:v>24.528012159999999</c:v>
                </c:pt>
                <c:pt idx="45">
                  <c:v>23.873894079999999</c:v>
                </c:pt>
                <c:pt idx="46">
                  <c:v>23.239597760000002</c:v>
                </c:pt>
                <c:pt idx="47">
                  <c:v>22.619459839999998</c:v>
                </c:pt>
                <c:pt idx="48">
                  <c:v>22.016311999999999</c:v>
                </c:pt>
                <c:pt idx="49">
                  <c:v>21.430154239999997</c:v>
                </c:pt>
                <c:pt idx="50">
                  <c:v>20.860986560000001</c:v>
                </c:pt>
                <c:pt idx="51">
                  <c:v>20.30597728</c:v>
                </c:pt>
                <c:pt idx="52">
                  <c:v>19.7651264</c:v>
                </c:pt>
                <c:pt idx="53">
                  <c:v>19.238433919999999</c:v>
                </c:pt>
                <c:pt idx="54">
                  <c:v>18.725899839999997</c:v>
                </c:pt>
                <c:pt idx="55">
                  <c:v>18.417246719999998</c:v>
                </c:pt>
                <c:pt idx="56">
                  <c:v>18.18504896</c:v>
                </c:pt>
                <c:pt idx="57">
                  <c:v>17.955682880000001</c:v>
                </c:pt>
                <c:pt idx="58">
                  <c:v>17.726316799999999</c:v>
                </c:pt>
                <c:pt idx="59">
                  <c:v>17.502614080000001</c:v>
                </c:pt>
                <c:pt idx="60">
                  <c:v>17.281743039999999</c:v>
                </c:pt>
                <c:pt idx="61">
                  <c:v>17.06370368</c:v>
                </c:pt>
                <c:pt idx="62">
                  <c:v>16.845664319999997</c:v>
                </c:pt>
                <c:pt idx="63">
                  <c:v>16.633288319999998</c:v>
                </c:pt>
                <c:pt idx="64">
                  <c:v>16.423743999999999</c:v>
                </c:pt>
                <c:pt idx="65">
                  <c:v>16.21419968</c:v>
                </c:pt>
                <c:pt idx="66">
                  <c:v>16.010318720000001</c:v>
                </c:pt>
                <c:pt idx="67">
                  <c:v>15.806437760000001</c:v>
                </c:pt>
                <c:pt idx="68">
                  <c:v>15.608220160000002</c:v>
                </c:pt>
                <c:pt idx="69">
                  <c:v>15.410002560000001</c:v>
                </c:pt>
                <c:pt idx="70">
                  <c:v>15.214616639999999</c:v>
                </c:pt>
                <c:pt idx="71">
                  <c:v>15.022062399999999</c:v>
                </c:pt>
                <c:pt idx="72">
                  <c:v>14.832339839999998</c:v>
                </c:pt>
                <c:pt idx="73">
                  <c:v>14.645448960000001</c:v>
                </c:pt>
                <c:pt idx="74">
                  <c:v>14.458558080000001</c:v>
                </c:pt>
                <c:pt idx="75">
                  <c:v>14.274498880000001</c:v>
                </c:pt>
                <c:pt idx="76">
                  <c:v>14.096103040000001</c:v>
                </c:pt>
                <c:pt idx="77">
                  <c:v>13.917707200000001</c:v>
                </c:pt>
                <c:pt idx="78">
                  <c:v>13.73931136</c:v>
                </c:pt>
                <c:pt idx="79">
                  <c:v>13.56657888</c:v>
                </c:pt>
                <c:pt idx="80">
                  <c:v>13.393846399999999</c:v>
                </c:pt>
                <c:pt idx="81">
                  <c:v>13.2239456</c:v>
                </c:pt>
                <c:pt idx="82">
                  <c:v>13.05687648</c:v>
                </c:pt>
                <c:pt idx="83">
                  <c:v>12.892639040000001</c:v>
                </c:pt>
                <c:pt idx="84">
                  <c:v>12.7284016</c:v>
                </c:pt>
                <c:pt idx="85">
                  <c:v>12.566995840000001</c:v>
                </c:pt>
                <c:pt idx="86">
                  <c:v>12.40842176</c:v>
                </c:pt>
                <c:pt idx="87">
                  <c:v>12.25267936</c:v>
                </c:pt>
                <c:pt idx="88">
                  <c:v>12.096936959999999</c:v>
                </c:pt>
                <c:pt idx="89">
                  <c:v>11.944026239999999</c:v>
                </c:pt>
                <c:pt idx="90">
                  <c:v>11.7939472</c:v>
                </c:pt>
                <c:pt idx="91">
                  <c:v>11.64386816</c:v>
                </c:pt>
                <c:pt idx="92">
                  <c:v>11.496620800000001</c:v>
                </c:pt>
                <c:pt idx="93">
                  <c:v>11.349373440000001</c:v>
                </c:pt>
                <c:pt idx="94">
                  <c:v>11.207789440000001</c:v>
                </c:pt>
                <c:pt idx="95">
                  <c:v>11.066205440000001</c:v>
                </c:pt>
                <c:pt idx="96">
                  <c:v>10.924621440000001</c:v>
                </c:pt>
                <c:pt idx="97">
                  <c:v>10.785869119999999</c:v>
                </c:pt>
                <c:pt idx="98">
                  <c:v>10.649948480000001</c:v>
                </c:pt>
                <c:pt idx="99">
                  <c:v>10.514027840000001</c:v>
                </c:pt>
                <c:pt idx="100">
                  <c:v>10.38093888</c:v>
                </c:pt>
                <c:pt idx="101">
                  <c:v>10.2506816</c:v>
                </c:pt>
                <c:pt idx="102">
                  <c:v>10.12042432</c:v>
                </c:pt>
                <c:pt idx="103">
                  <c:v>9.9929987199999992</c:v>
                </c:pt>
                <c:pt idx="104">
                  <c:v>9.8655731199999988</c:v>
                </c:pt>
                <c:pt idx="105">
                  <c:v>9.7409791999999999</c:v>
                </c:pt>
                <c:pt idx="106">
                  <c:v>9.6192169599999993</c:v>
                </c:pt>
                <c:pt idx="107">
                  <c:v>9.4974547199999986</c:v>
                </c:pt>
                <c:pt idx="108">
                  <c:v>9.3756924799999997</c:v>
                </c:pt>
                <c:pt idx="109">
                  <c:v>9.2567619199999989</c:v>
                </c:pt>
                <c:pt idx="110">
                  <c:v>9.1406630399999997</c:v>
                </c:pt>
                <c:pt idx="111">
                  <c:v>9.0358908800000002</c:v>
                </c:pt>
                <c:pt idx="112">
                  <c:v>9.0330592000000003</c:v>
                </c:pt>
                <c:pt idx="113">
                  <c:v>9.0273958400000005</c:v>
                </c:pt>
                <c:pt idx="114">
                  <c:v>9.0245641599999988</c:v>
                </c:pt>
                <c:pt idx="115">
                  <c:v>9.0189007999999991</c:v>
                </c:pt>
                <c:pt idx="116">
                  <c:v>9.0160691199999992</c:v>
                </c:pt>
                <c:pt idx="117">
                  <c:v>9.0104057599999994</c:v>
                </c:pt>
                <c:pt idx="118">
                  <c:v>9.0075740800000013</c:v>
                </c:pt>
                <c:pt idx="119">
                  <c:v>9.0019107199999997</c:v>
                </c:pt>
                <c:pt idx="120">
                  <c:v>8.9990790399999998</c:v>
                </c:pt>
                <c:pt idx="121">
                  <c:v>8.99341568</c:v>
                </c:pt>
                <c:pt idx="122">
                  <c:v>8.9905840000000001</c:v>
                </c:pt>
                <c:pt idx="123">
                  <c:v>8.9849206400000003</c:v>
                </c:pt>
                <c:pt idx="124">
                  <c:v>8.9820889599999987</c:v>
                </c:pt>
                <c:pt idx="125">
                  <c:v>8.9764256000000007</c:v>
                </c:pt>
                <c:pt idx="126">
                  <c:v>8.973593919999999</c:v>
                </c:pt>
                <c:pt idx="127">
                  <c:v>8.9679305599999992</c:v>
                </c:pt>
                <c:pt idx="128">
                  <c:v>8.9650988800000011</c:v>
                </c:pt>
                <c:pt idx="129">
                  <c:v>8.9594355199999995</c:v>
                </c:pt>
                <c:pt idx="130">
                  <c:v>8.9566038399999996</c:v>
                </c:pt>
                <c:pt idx="131">
                  <c:v>8.9509404799999999</c:v>
                </c:pt>
                <c:pt idx="132">
                  <c:v>8.9481088</c:v>
                </c:pt>
                <c:pt idx="133">
                  <c:v>8.9424454400000002</c:v>
                </c:pt>
                <c:pt idx="134">
                  <c:v>8.9396137600000003</c:v>
                </c:pt>
                <c:pt idx="135">
                  <c:v>8.9339504000000005</c:v>
                </c:pt>
                <c:pt idx="136">
                  <c:v>8.9311187199999988</c:v>
                </c:pt>
                <c:pt idx="137">
                  <c:v>8.9254553599999991</c:v>
                </c:pt>
                <c:pt idx="138">
                  <c:v>8.9226236800000009</c:v>
                </c:pt>
                <c:pt idx="139">
                  <c:v>8.9169603199999994</c:v>
                </c:pt>
                <c:pt idx="140">
                  <c:v>8.9141286399999995</c:v>
                </c:pt>
                <c:pt idx="141">
                  <c:v>8.9084652799999997</c:v>
                </c:pt>
                <c:pt idx="142">
                  <c:v>8.9056335999999998</c:v>
                </c:pt>
                <c:pt idx="143">
                  <c:v>8.89997024</c:v>
                </c:pt>
                <c:pt idx="144">
                  <c:v>8.8971385600000001</c:v>
                </c:pt>
                <c:pt idx="145">
                  <c:v>8.8914752000000004</c:v>
                </c:pt>
                <c:pt idx="146">
                  <c:v>8.8886435199999987</c:v>
                </c:pt>
                <c:pt idx="147">
                  <c:v>8.8829801599999989</c:v>
                </c:pt>
                <c:pt idx="148">
                  <c:v>8.8801484800000008</c:v>
                </c:pt>
                <c:pt idx="149">
                  <c:v>8.8744851199999992</c:v>
                </c:pt>
                <c:pt idx="150">
                  <c:v>8.8716534399999993</c:v>
                </c:pt>
                <c:pt idx="151">
                  <c:v>8.8659900800000013</c:v>
                </c:pt>
                <c:pt idx="152">
                  <c:v>8.8631583999999997</c:v>
                </c:pt>
                <c:pt idx="153">
                  <c:v>8.8574950399999999</c:v>
                </c:pt>
                <c:pt idx="154">
                  <c:v>8.85466336</c:v>
                </c:pt>
                <c:pt idx="155">
                  <c:v>8.8490000000000002</c:v>
                </c:pt>
                <c:pt idx="156">
                  <c:v>8.8461683199999985</c:v>
                </c:pt>
                <c:pt idx="157">
                  <c:v>8.8405049599999987</c:v>
                </c:pt>
                <c:pt idx="158">
                  <c:v>8.8376732800000006</c:v>
                </c:pt>
                <c:pt idx="159">
                  <c:v>8.8320099199999991</c:v>
                </c:pt>
                <c:pt idx="160">
                  <c:v>8.829178240000001</c:v>
                </c:pt>
                <c:pt idx="161">
                  <c:v>8.8235148800000012</c:v>
                </c:pt>
                <c:pt idx="162">
                  <c:v>8.8206831999999995</c:v>
                </c:pt>
                <c:pt idx="163">
                  <c:v>8.8150198399999997</c:v>
                </c:pt>
                <c:pt idx="164">
                  <c:v>8.8121881599999998</c:v>
                </c:pt>
                <c:pt idx="165">
                  <c:v>8.8065248</c:v>
                </c:pt>
                <c:pt idx="166">
                  <c:v>8.8036931199999984</c:v>
                </c:pt>
                <c:pt idx="167">
                  <c:v>8.7980297600000004</c:v>
                </c:pt>
                <c:pt idx="168">
                  <c:v>8.7951980800000005</c:v>
                </c:pt>
                <c:pt idx="169">
                  <c:v>8.7895347199999989</c:v>
                </c:pt>
                <c:pt idx="170">
                  <c:v>8.7867030400000008</c:v>
                </c:pt>
                <c:pt idx="171">
                  <c:v>8.781039680000001</c:v>
                </c:pt>
                <c:pt idx="172">
                  <c:v>8.7782079999999993</c:v>
                </c:pt>
                <c:pt idx="173">
                  <c:v>8.7725446399999996</c:v>
                </c:pt>
                <c:pt idx="174">
                  <c:v>8.7697129599999997</c:v>
                </c:pt>
                <c:pt idx="175">
                  <c:v>8.7640495999999999</c:v>
                </c:pt>
                <c:pt idx="176">
                  <c:v>8.76121792</c:v>
                </c:pt>
                <c:pt idx="177">
                  <c:v>8.7583862400000001</c:v>
                </c:pt>
                <c:pt idx="178">
                  <c:v>8.7527228800000003</c:v>
                </c:pt>
                <c:pt idx="179">
                  <c:v>8.7498912000000004</c:v>
                </c:pt>
                <c:pt idx="180">
                  <c:v>8.7442278400000006</c:v>
                </c:pt>
                <c:pt idx="181">
                  <c:v>8.741396159999999</c:v>
                </c:pt>
                <c:pt idx="182">
                  <c:v>8.7357327999999992</c:v>
                </c:pt>
                <c:pt idx="183">
                  <c:v>8.7329011199999993</c:v>
                </c:pt>
                <c:pt idx="184">
                  <c:v>8.7272377599999995</c:v>
                </c:pt>
                <c:pt idx="185">
                  <c:v>8.7244060800000014</c:v>
                </c:pt>
                <c:pt idx="186">
                  <c:v>8.7187427199999998</c:v>
                </c:pt>
                <c:pt idx="187">
                  <c:v>8.7159110399999999</c:v>
                </c:pt>
                <c:pt idx="188">
                  <c:v>8.7102476800000002</c:v>
                </c:pt>
                <c:pt idx="189">
                  <c:v>8.7074160000000003</c:v>
                </c:pt>
                <c:pt idx="190">
                  <c:v>8.7017526400000005</c:v>
                </c:pt>
                <c:pt idx="191">
                  <c:v>8.6960892800000007</c:v>
                </c:pt>
                <c:pt idx="192">
                  <c:v>8.6904259199999991</c:v>
                </c:pt>
                <c:pt idx="193">
                  <c:v>8.687594240000001</c:v>
                </c:pt>
                <c:pt idx="194">
                  <c:v>8.6819308800000012</c:v>
                </c:pt>
                <c:pt idx="195">
                  <c:v>8.6762675199999997</c:v>
                </c:pt>
                <c:pt idx="196">
                  <c:v>8.6734358399999998</c:v>
                </c:pt>
                <c:pt idx="197">
                  <c:v>8.66777248</c:v>
                </c:pt>
                <c:pt idx="198">
                  <c:v>8.6621091199999984</c:v>
                </c:pt>
                <c:pt idx="199">
                  <c:v>8.6592774400000003</c:v>
                </c:pt>
                <c:pt idx="200">
                  <c:v>8.6536140800000005</c:v>
                </c:pt>
                <c:pt idx="201">
                  <c:v>8.647950719999999</c:v>
                </c:pt>
                <c:pt idx="202">
                  <c:v>8.6451190400000009</c:v>
                </c:pt>
                <c:pt idx="203">
                  <c:v>8.6394556800000011</c:v>
                </c:pt>
                <c:pt idx="204">
                  <c:v>8.6337923199999995</c:v>
                </c:pt>
                <c:pt idx="205">
                  <c:v>8.6281289599999997</c:v>
                </c:pt>
                <c:pt idx="206">
                  <c:v>8.6252972799999998</c:v>
                </c:pt>
                <c:pt idx="207">
                  <c:v>8.6196339200000001</c:v>
                </c:pt>
                <c:pt idx="208">
                  <c:v>8.6139705600000003</c:v>
                </c:pt>
                <c:pt idx="209">
                  <c:v>8.6111388800000004</c:v>
                </c:pt>
                <c:pt idx="210">
                  <c:v>8.6054755199999988</c:v>
                </c:pt>
                <c:pt idx="211">
                  <c:v>8.599812159999999</c:v>
                </c:pt>
                <c:pt idx="212">
                  <c:v>8.5969804800000009</c:v>
                </c:pt>
                <c:pt idx="213">
                  <c:v>8.5913171199999994</c:v>
                </c:pt>
                <c:pt idx="214">
                  <c:v>8.5856537599999996</c:v>
                </c:pt>
                <c:pt idx="215">
                  <c:v>8.5828220799999997</c:v>
                </c:pt>
                <c:pt idx="216">
                  <c:v>8.5771587199999999</c:v>
                </c:pt>
                <c:pt idx="217">
                  <c:v>8.5714953600000001</c:v>
                </c:pt>
                <c:pt idx="218">
                  <c:v>8.5686636800000002</c:v>
                </c:pt>
                <c:pt idx="219">
                  <c:v>8.5630003199999987</c:v>
                </c:pt>
                <c:pt idx="220">
                  <c:v>8.5573369599999989</c:v>
                </c:pt>
                <c:pt idx="221">
                  <c:v>8.5545052800000008</c:v>
                </c:pt>
                <c:pt idx="222">
                  <c:v>8.5488419199999992</c:v>
                </c:pt>
                <c:pt idx="223">
                  <c:v>8.5431785599999994</c:v>
                </c:pt>
                <c:pt idx="224">
                  <c:v>8.5403468800000013</c:v>
                </c:pt>
                <c:pt idx="225">
                  <c:v>8.5346835199999997</c:v>
                </c:pt>
                <c:pt idx="226">
                  <c:v>8.52902016</c:v>
                </c:pt>
                <c:pt idx="227">
                  <c:v>8.5261884800000001</c:v>
                </c:pt>
                <c:pt idx="228">
                  <c:v>8.5205251199999985</c:v>
                </c:pt>
                <c:pt idx="229">
                  <c:v>8.5148617599999987</c:v>
                </c:pt>
                <c:pt idx="230">
                  <c:v>8.5120300800000006</c:v>
                </c:pt>
                <c:pt idx="231">
                  <c:v>8.506366719999999</c:v>
                </c:pt>
                <c:pt idx="232">
                  <c:v>8.5007033599999993</c:v>
                </c:pt>
                <c:pt idx="233">
                  <c:v>8.4978716800000011</c:v>
                </c:pt>
                <c:pt idx="234">
                  <c:v>8.4922083199999996</c:v>
                </c:pt>
                <c:pt idx="235">
                  <c:v>8.4865449599999998</c:v>
                </c:pt>
                <c:pt idx="236">
                  <c:v>8.4837132799999999</c:v>
                </c:pt>
                <c:pt idx="237">
                  <c:v>8.4780499199999984</c:v>
                </c:pt>
                <c:pt idx="238">
                  <c:v>8.4723865600000003</c:v>
                </c:pt>
                <c:pt idx="239">
                  <c:v>8.4695548800000005</c:v>
                </c:pt>
                <c:pt idx="240">
                  <c:v>8.4638915199999989</c:v>
                </c:pt>
                <c:pt idx="241">
                  <c:v>8.4610598400000008</c:v>
                </c:pt>
                <c:pt idx="242">
                  <c:v>8.455396480000001</c:v>
                </c:pt>
                <c:pt idx="243">
                  <c:v>8.4497331199999994</c:v>
                </c:pt>
                <c:pt idx="244">
                  <c:v>8.4469014399999995</c:v>
                </c:pt>
                <c:pt idx="245">
                  <c:v>8.4412380799999998</c:v>
                </c:pt>
                <c:pt idx="246">
                  <c:v>8.43557472</c:v>
                </c:pt>
                <c:pt idx="247">
                  <c:v>8.4327430400000001</c:v>
                </c:pt>
                <c:pt idx="248">
                  <c:v>8.4270796800000003</c:v>
                </c:pt>
                <c:pt idx="249">
                  <c:v>8.4214163199999987</c:v>
                </c:pt>
                <c:pt idx="250">
                  <c:v>8.4185846400000006</c:v>
                </c:pt>
                <c:pt idx="251">
                  <c:v>8.4129212800000008</c:v>
                </c:pt>
                <c:pt idx="252">
                  <c:v>8.4072579199999993</c:v>
                </c:pt>
                <c:pt idx="253">
                  <c:v>8.4044262399999994</c:v>
                </c:pt>
                <c:pt idx="254">
                  <c:v>8.3987628800000014</c:v>
                </c:pt>
                <c:pt idx="255">
                  <c:v>8.3959311999999997</c:v>
                </c:pt>
                <c:pt idx="256">
                  <c:v>8.3902678399999999</c:v>
                </c:pt>
                <c:pt idx="257">
                  <c:v>8.3846044800000001</c:v>
                </c:pt>
                <c:pt idx="258">
                  <c:v>8.3817728000000002</c:v>
                </c:pt>
                <c:pt idx="259">
                  <c:v>8.3761094400000005</c:v>
                </c:pt>
                <c:pt idx="260">
                  <c:v>8.3704460800000007</c:v>
                </c:pt>
                <c:pt idx="261">
                  <c:v>8.3647827199999991</c:v>
                </c:pt>
                <c:pt idx="262">
                  <c:v>8.3591193599999993</c:v>
                </c:pt>
                <c:pt idx="263">
                  <c:v>8.3534559999999995</c:v>
                </c:pt>
                <c:pt idx="264">
                  <c:v>8.3477926399999998</c:v>
                </c:pt>
                <c:pt idx="265">
                  <c:v>8.34212928</c:v>
                </c:pt>
                <c:pt idx="266">
                  <c:v>8.3364659199999984</c:v>
                </c:pt>
                <c:pt idx="267">
                  <c:v>8.3336342400000003</c:v>
                </c:pt>
                <c:pt idx="268">
                  <c:v>8.3279708800000005</c:v>
                </c:pt>
                <c:pt idx="269">
                  <c:v>8.322307519999999</c:v>
                </c:pt>
                <c:pt idx="270">
                  <c:v>8.3166441599999992</c:v>
                </c:pt>
                <c:pt idx="271">
                  <c:v>8.3109807999999994</c:v>
                </c:pt>
                <c:pt idx="272">
                  <c:v>8.3053174399999996</c:v>
                </c:pt>
                <c:pt idx="273">
                  <c:v>8.2996540799999998</c:v>
                </c:pt>
                <c:pt idx="274">
                  <c:v>8.29399072</c:v>
                </c:pt>
                <c:pt idx="275">
                  <c:v>8.2883273600000003</c:v>
                </c:pt>
                <c:pt idx="276">
                  <c:v>8.2826640000000005</c:v>
                </c:pt>
                <c:pt idx="277">
                  <c:v>8.2798323199999988</c:v>
                </c:pt>
                <c:pt idx="278">
                  <c:v>8.274168959999999</c:v>
                </c:pt>
                <c:pt idx="279">
                  <c:v>8.2685055999999992</c:v>
                </c:pt>
                <c:pt idx="280">
                  <c:v>8.2628422399999994</c:v>
                </c:pt>
                <c:pt idx="281">
                  <c:v>8.2571788799999997</c:v>
                </c:pt>
                <c:pt idx="282">
                  <c:v>8.2515155199999999</c:v>
                </c:pt>
                <c:pt idx="283">
                  <c:v>8.2458521600000001</c:v>
                </c:pt>
                <c:pt idx="284">
                  <c:v>8.2401888000000003</c:v>
                </c:pt>
                <c:pt idx="285">
                  <c:v>8.2345254400000005</c:v>
                </c:pt>
                <c:pt idx="286">
                  <c:v>8.2316937599999989</c:v>
                </c:pt>
                <c:pt idx="287">
                  <c:v>8.2260303999999991</c:v>
                </c:pt>
                <c:pt idx="288">
                  <c:v>8.2203670400000011</c:v>
                </c:pt>
                <c:pt idx="289">
                  <c:v>8.2147036800000013</c:v>
                </c:pt>
                <c:pt idx="290">
                  <c:v>8.2090403199999997</c:v>
                </c:pt>
                <c:pt idx="291">
                  <c:v>8.2033769599999999</c:v>
                </c:pt>
                <c:pt idx="292">
                  <c:v>8.1977136000000002</c:v>
                </c:pt>
                <c:pt idx="293">
                  <c:v>8.1920502400000004</c:v>
                </c:pt>
                <c:pt idx="294">
                  <c:v>8.1863868800000006</c:v>
                </c:pt>
                <c:pt idx="295">
                  <c:v>8.1835552000000007</c:v>
                </c:pt>
                <c:pt idx="296">
                  <c:v>8.1778918400000009</c:v>
                </c:pt>
                <c:pt idx="297">
                  <c:v>8.1722284800000011</c:v>
                </c:pt>
                <c:pt idx="298">
                  <c:v>8.1665651199999996</c:v>
                </c:pt>
                <c:pt idx="299">
                  <c:v>8.1609017599999998</c:v>
                </c:pt>
                <c:pt idx="300">
                  <c:v>8.1552384</c:v>
                </c:pt>
                <c:pt idx="301">
                  <c:v>8.1495750400000002</c:v>
                </c:pt>
                <c:pt idx="302">
                  <c:v>8.1467433600000003</c:v>
                </c:pt>
                <c:pt idx="303">
                  <c:v>8.1410800000000005</c:v>
                </c:pt>
                <c:pt idx="304">
                  <c:v>8.1354166400000008</c:v>
                </c:pt>
                <c:pt idx="305">
                  <c:v>8.129753280000001</c:v>
                </c:pt>
                <c:pt idx="306">
                  <c:v>8.1240899199999994</c:v>
                </c:pt>
                <c:pt idx="307">
                  <c:v>8.1184265599999996</c:v>
                </c:pt>
                <c:pt idx="308">
                  <c:v>8.1127631999999998</c:v>
                </c:pt>
                <c:pt idx="309">
                  <c:v>8.1099315199999999</c:v>
                </c:pt>
                <c:pt idx="310">
                  <c:v>8.1042681600000002</c:v>
                </c:pt>
                <c:pt idx="311">
                  <c:v>8.0986048000000004</c:v>
                </c:pt>
                <c:pt idx="312">
                  <c:v>8.0929414400000006</c:v>
                </c:pt>
                <c:pt idx="313">
                  <c:v>8.0872780800000008</c:v>
                </c:pt>
                <c:pt idx="314">
                  <c:v>8.0816147199999993</c:v>
                </c:pt>
                <c:pt idx="315">
                  <c:v>8.0759513599999995</c:v>
                </c:pt>
                <c:pt idx="316">
                  <c:v>8.0731196800000014</c:v>
                </c:pt>
                <c:pt idx="317">
                  <c:v>8.0674563199999998</c:v>
                </c:pt>
                <c:pt idx="318">
                  <c:v>8.06179296</c:v>
                </c:pt>
                <c:pt idx="319">
                  <c:v>8.0561296000000002</c:v>
                </c:pt>
                <c:pt idx="320">
                  <c:v>8.0504662400000004</c:v>
                </c:pt>
                <c:pt idx="321">
                  <c:v>8.0448028800000007</c:v>
                </c:pt>
                <c:pt idx="322">
                  <c:v>8.0391395199999991</c:v>
                </c:pt>
                <c:pt idx="323">
                  <c:v>8.036307840000001</c:v>
                </c:pt>
                <c:pt idx="324">
                  <c:v>8.0306444800000012</c:v>
                </c:pt>
                <c:pt idx="325">
                  <c:v>8.0249811199999996</c:v>
                </c:pt>
                <c:pt idx="326">
                  <c:v>8.0193177599999999</c:v>
                </c:pt>
                <c:pt idx="327">
                  <c:v>8.0108227199999984</c:v>
                </c:pt>
                <c:pt idx="328">
                  <c:v>8.0051593600000004</c:v>
                </c:pt>
                <c:pt idx="329">
                  <c:v>7.9994959999999997</c:v>
                </c:pt>
                <c:pt idx="330">
                  <c:v>7.9938326399999999</c:v>
                </c:pt>
                <c:pt idx="331">
                  <c:v>7.9881692800000001</c:v>
                </c:pt>
                <c:pt idx="332">
                  <c:v>7.9825059199999995</c:v>
                </c:pt>
                <c:pt idx="333">
                  <c:v>7.9740108800000007</c:v>
                </c:pt>
                <c:pt idx="334">
                  <c:v>7.9683475199999991</c:v>
                </c:pt>
                <c:pt idx="335">
                  <c:v>7.9626841599999993</c:v>
                </c:pt>
                <c:pt idx="336">
                  <c:v>7.9570207999999996</c:v>
                </c:pt>
                <c:pt idx="337">
                  <c:v>7.9513574399999998</c:v>
                </c:pt>
                <c:pt idx="338">
                  <c:v>7.9456940800000009</c:v>
                </c:pt>
                <c:pt idx="339">
                  <c:v>7.9400307199999993</c:v>
                </c:pt>
                <c:pt idx="340">
                  <c:v>7.9315356800000005</c:v>
                </c:pt>
                <c:pt idx="341">
                  <c:v>7.925872319999999</c:v>
                </c:pt>
                <c:pt idx="342">
                  <c:v>7.9202089599999992</c:v>
                </c:pt>
                <c:pt idx="343">
                  <c:v>7.9145456000000003</c:v>
                </c:pt>
                <c:pt idx="344">
                  <c:v>7.9088822400000005</c:v>
                </c:pt>
                <c:pt idx="345">
                  <c:v>7.9032188800000007</c:v>
                </c:pt>
                <c:pt idx="346">
                  <c:v>7.8975555199999992</c:v>
                </c:pt>
                <c:pt idx="347">
                  <c:v>7.8890604800000004</c:v>
                </c:pt>
                <c:pt idx="348">
                  <c:v>7.8833971199999988</c:v>
                </c:pt>
                <c:pt idx="349">
                  <c:v>7.8777337599999999</c:v>
                </c:pt>
                <c:pt idx="350">
                  <c:v>7.8720704000000001</c:v>
                </c:pt>
                <c:pt idx="351">
                  <c:v>7.8664070400000004</c:v>
                </c:pt>
                <c:pt idx="352">
                  <c:v>7.8607436800000006</c:v>
                </c:pt>
                <c:pt idx="353">
                  <c:v>7.855080319999999</c:v>
                </c:pt>
                <c:pt idx="354">
                  <c:v>7.8494169599999992</c:v>
                </c:pt>
                <c:pt idx="355">
                  <c:v>7.8409219199999995</c:v>
                </c:pt>
                <c:pt idx="356">
                  <c:v>7.8352585599999998</c:v>
                </c:pt>
                <c:pt idx="357">
                  <c:v>7.8295952</c:v>
                </c:pt>
                <c:pt idx="358">
                  <c:v>7.8239318400000002</c:v>
                </c:pt>
                <c:pt idx="359">
                  <c:v>7.8182684800000004</c:v>
                </c:pt>
                <c:pt idx="360">
                  <c:v>7.8126051199999988</c:v>
                </c:pt>
                <c:pt idx="361">
                  <c:v>7.80694176</c:v>
                </c:pt>
                <c:pt idx="362">
                  <c:v>7.8012784000000002</c:v>
                </c:pt>
                <c:pt idx="363">
                  <c:v>7.7956150400000004</c:v>
                </c:pt>
                <c:pt idx="364">
                  <c:v>7.7899516800000006</c:v>
                </c:pt>
                <c:pt idx="365">
                  <c:v>7.78145664</c:v>
                </c:pt>
                <c:pt idx="366">
                  <c:v>7.7757932800000003</c:v>
                </c:pt>
                <c:pt idx="367">
                  <c:v>7.7701299199999996</c:v>
                </c:pt>
                <c:pt idx="368">
                  <c:v>7.7644665599999998</c:v>
                </c:pt>
                <c:pt idx="369">
                  <c:v>7.7588032</c:v>
                </c:pt>
                <c:pt idx="370">
                  <c:v>7.7531398400000002</c:v>
                </c:pt>
                <c:pt idx="371">
                  <c:v>7.7474764800000004</c:v>
                </c:pt>
                <c:pt idx="372">
                  <c:v>7.7418131199999989</c:v>
                </c:pt>
                <c:pt idx="373">
                  <c:v>7.73614976</c:v>
                </c:pt>
                <c:pt idx="374">
                  <c:v>7.7304864000000002</c:v>
                </c:pt>
                <c:pt idx="375">
                  <c:v>7.7219913599999996</c:v>
                </c:pt>
                <c:pt idx="376">
                  <c:v>7.7163279999999999</c:v>
                </c:pt>
                <c:pt idx="377">
                  <c:v>7.7106646400000001</c:v>
                </c:pt>
                <c:pt idx="378">
                  <c:v>7.7050012800000003</c:v>
                </c:pt>
                <c:pt idx="379">
                  <c:v>7.6993379199999996</c:v>
                </c:pt>
                <c:pt idx="380">
                  <c:v>7.6936745599999998</c:v>
                </c:pt>
                <c:pt idx="381">
                  <c:v>7.6880112</c:v>
                </c:pt>
                <c:pt idx="382">
                  <c:v>7.6823478400000003</c:v>
                </c:pt>
                <c:pt idx="383">
                  <c:v>7.6766844800000005</c:v>
                </c:pt>
                <c:pt idx="384">
                  <c:v>7.6710211199999989</c:v>
                </c:pt>
                <c:pt idx="385">
                  <c:v>7.6653577599999991</c:v>
                </c:pt>
                <c:pt idx="386">
                  <c:v>7.6568627199999995</c:v>
                </c:pt>
                <c:pt idx="387">
                  <c:v>7.6511993599999997</c:v>
                </c:pt>
                <c:pt idx="388">
                  <c:v>7.6427043199999991</c:v>
                </c:pt>
                <c:pt idx="389">
                  <c:v>7.6370409599999993</c:v>
                </c:pt>
                <c:pt idx="390">
                  <c:v>7.6285459199999996</c:v>
                </c:pt>
                <c:pt idx="391">
                  <c:v>7.6228825599999999</c:v>
                </c:pt>
                <c:pt idx="392">
                  <c:v>7.6172192000000001</c:v>
                </c:pt>
                <c:pt idx="393">
                  <c:v>7.6087241599999995</c:v>
                </c:pt>
                <c:pt idx="394">
                  <c:v>7.6030607999999997</c:v>
                </c:pt>
                <c:pt idx="395">
                  <c:v>7.5945657599999992</c:v>
                </c:pt>
                <c:pt idx="396">
                  <c:v>7.5889024000000003</c:v>
                </c:pt>
                <c:pt idx="397">
                  <c:v>7.5804073599999997</c:v>
                </c:pt>
                <c:pt idx="398">
                  <c:v>7.5747439999999999</c:v>
                </c:pt>
                <c:pt idx="399">
                  <c:v>7.5662489599999994</c:v>
                </c:pt>
                <c:pt idx="400">
                  <c:v>7.5605855999999996</c:v>
                </c:pt>
                <c:pt idx="401">
                  <c:v>7.5549222399999998</c:v>
                </c:pt>
                <c:pt idx="402">
                  <c:v>7.5464272000000001</c:v>
                </c:pt>
                <c:pt idx="403">
                  <c:v>7.5407638400000003</c:v>
                </c:pt>
                <c:pt idx="404">
                  <c:v>7.5322687999999998</c:v>
                </c:pt>
                <c:pt idx="405">
                  <c:v>7.52660544</c:v>
                </c:pt>
                <c:pt idx="406">
                  <c:v>7.5181104000000003</c:v>
                </c:pt>
                <c:pt idx="407">
                  <c:v>7.5124470400000005</c:v>
                </c:pt>
                <c:pt idx="408">
                  <c:v>7.5067836800000007</c:v>
                </c:pt>
                <c:pt idx="409">
                  <c:v>7.4982886400000002</c:v>
                </c:pt>
                <c:pt idx="410">
                  <c:v>7.4926252800000004</c:v>
                </c:pt>
                <c:pt idx="411">
                  <c:v>7.4841302399999998</c:v>
                </c:pt>
                <c:pt idx="412">
                  <c:v>7.4784668800000009</c:v>
                </c:pt>
                <c:pt idx="413">
                  <c:v>7.4728035199999994</c:v>
                </c:pt>
                <c:pt idx="414">
                  <c:v>7.4643084800000006</c:v>
                </c:pt>
                <c:pt idx="415">
                  <c:v>7.458645119999999</c:v>
                </c:pt>
                <c:pt idx="416">
                  <c:v>7.4501500800000002</c:v>
                </c:pt>
                <c:pt idx="417">
                  <c:v>7.4444867199999996</c:v>
                </c:pt>
                <c:pt idx="418">
                  <c:v>7.4388233599999998</c:v>
                </c:pt>
                <c:pt idx="419">
                  <c:v>7.4303283199999992</c:v>
                </c:pt>
                <c:pt idx="420">
                  <c:v>7.4246649599999994</c:v>
                </c:pt>
                <c:pt idx="421">
                  <c:v>7.4161699199999989</c:v>
                </c:pt>
                <c:pt idx="422">
                  <c:v>7.41050656</c:v>
                </c:pt>
                <c:pt idx="423">
                  <c:v>7.4048432000000002</c:v>
                </c:pt>
                <c:pt idx="424">
                  <c:v>7.3963481599999996</c:v>
                </c:pt>
                <c:pt idx="425">
                  <c:v>7.3906847999999998</c:v>
                </c:pt>
                <c:pt idx="426">
                  <c:v>7.3821897599999993</c:v>
                </c:pt>
                <c:pt idx="427">
                  <c:v>7.3765263999999995</c:v>
                </c:pt>
                <c:pt idx="428">
                  <c:v>7.3708630400000006</c:v>
                </c:pt>
                <c:pt idx="429">
                  <c:v>7.362368</c:v>
                </c:pt>
                <c:pt idx="430">
                  <c:v>7.3567046400000002</c:v>
                </c:pt>
                <c:pt idx="431">
                  <c:v>7.3510412800000005</c:v>
                </c:pt>
                <c:pt idx="432">
                  <c:v>7.3425462399999999</c:v>
                </c:pt>
                <c:pt idx="433">
                  <c:v>7.3368828800000001</c:v>
                </c:pt>
                <c:pt idx="434">
                  <c:v>7.3312195199999994</c:v>
                </c:pt>
                <c:pt idx="435">
                  <c:v>7.3227244800000006</c:v>
                </c:pt>
                <c:pt idx="436">
                  <c:v>7.3170611199999991</c:v>
                </c:pt>
                <c:pt idx="437">
                  <c:v>7.3085660800000003</c:v>
                </c:pt>
                <c:pt idx="438">
                  <c:v>7.3029027199999996</c:v>
                </c:pt>
                <c:pt idx="439">
                  <c:v>7.2972393599999998</c:v>
                </c:pt>
                <c:pt idx="440">
                  <c:v>7.2887443199999993</c:v>
                </c:pt>
                <c:pt idx="441">
                  <c:v>7.2830809599999995</c:v>
                </c:pt>
                <c:pt idx="442">
                  <c:v>7.2774175999999997</c:v>
                </c:pt>
                <c:pt idx="443">
                  <c:v>7.2689225599999991</c:v>
                </c:pt>
                <c:pt idx="444">
                  <c:v>7.2604275199999995</c:v>
                </c:pt>
                <c:pt idx="445">
                  <c:v>7.2519324800000007</c:v>
                </c:pt>
                <c:pt idx="446">
                  <c:v>7.2434374400000001</c:v>
                </c:pt>
                <c:pt idx="447">
                  <c:v>7.2349423999999996</c:v>
                </c:pt>
                <c:pt idx="448">
                  <c:v>7.2264473599999999</c:v>
                </c:pt>
                <c:pt idx="449">
                  <c:v>7.2207840000000001</c:v>
                </c:pt>
                <c:pt idx="450">
                  <c:v>7.2122889599999995</c:v>
                </c:pt>
                <c:pt idx="451">
                  <c:v>7.2037939199999999</c:v>
                </c:pt>
                <c:pt idx="452">
                  <c:v>7.1952988800000002</c:v>
                </c:pt>
                <c:pt idx="453">
                  <c:v>7.1868038400000005</c:v>
                </c:pt>
                <c:pt idx="454">
                  <c:v>7.1811404799999998</c:v>
                </c:pt>
                <c:pt idx="455">
                  <c:v>7.1726454400000001</c:v>
                </c:pt>
                <c:pt idx="456">
                  <c:v>7.1641503999999996</c:v>
                </c:pt>
                <c:pt idx="457">
                  <c:v>7.1556553599999999</c:v>
                </c:pt>
                <c:pt idx="458">
                  <c:v>7.1471603200000002</c:v>
                </c:pt>
                <c:pt idx="459">
                  <c:v>7.1414969599999996</c:v>
                </c:pt>
                <c:pt idx="460">
                  <c:v>7.1330019199999999</c:v>
                </c:pt>
                <c:pt idx="461">
                  <c:v>7.1245068799999993</c:v>
                </c:pt>
                <c:pt idx="462">
                  <c:v>7.1160118400000005</c:v>
                </c:pt>
                <c:pt idx="463">
                  <c:v>7.1075168</c:v>
                </c:pt>
                <c:pt idx="464">
                  <c:v>7.1018534400000002</c:v>
                </c:pt>
                <c:pt idx="465">
                  <c:v>7.0933583999999996</c:v>
                </c:pt>
                <c:pt idx="466">
                  <c:v>7.0848633599999999</c:v>
                </c:pt>
                <c:pt idx="467">
                  <c:v>7.0763683200000003</c:v>
                </c:pt>
                <c:pt idx="468">
                  <c:v>7.0707049599999996</c:v>
                </c:pt>
                <c:pt idx="469">
                  <c:v>7.0622099199999999</c:v>
                </c:pt>
                <c:pt idx="470">
                  <c:v>7.0537148799999994</c:v>
                </c:pt>
                <c:pt idx="471">
                  <c:v>7.0452198400000006</c:v>
                </c:pt>
                <c:pt idx="472">
                  <c:v>7.0367248</c:v>
                </c:pt>
                <c:pt idx="473">
                  <c:v>7.0310614400000002</c:v>
                </c:pt>
                <c:pt idx="474">
                  <c:v>7.0225663999999997</c:v>
                </c:pt>
                <c:pt idx="475">
                  <c:v>7.01407136</c:v>
                </c:pt>
                <c:pt idx="476">
                  <c:v>7.0084080000000002</c:v>
                </c:pt>
                <c:pt idx="477">
                  <c:v>6.9999129599999996</c:v>
                </c:pt>
                <c:pt idx="478">
                  <c:v>6.99141792</c:v>
                </c:pt>
                <c:pt idx="479">
                  <c:v>6.9829228799999994</c:v>
                </c:pt>
                <c:pt idx="480">
                  <c:v>6.9772595200000005</c:v>
                </c:pt>
                <c:pt idx="481">
                  <c:v>6.9687644799999999</c:v>
                </c:pt>
                <c:pt idx="482">
                  <c:v>6.9602694400000003</c:v>
                </c:pt>
                <c:pt idx="483">
                  <c:v>6.9517743999999997</c:v>
                </c:pt>
                <c:pt idx="484">
                  <c:v>6.9461110399999999</c:v>
                </c:pt>
                <c:pt idx="485">
                  <c:v>6.9376160000000002</c:v>
                </c:pt>
                <c:pt idx="486">
                  <c:v>6.9291209599999997</c:v>
                </c:pt>
                <c:pt idx="487">
                  <c:v>6.9234575999999999</c:v>
                </c:pt>
                <c:pt idx="488">
                  <c:v>6.9149625599999993</c:v>
                </c:pt>
                <c:pt idx="489">
                  <c:v>6.9064675199999996</c:v>
                </c:pt>
                <c:pt idx="490">
                  <c:v>6.89797248</c:v>
                </c:pt>
                <c:pt idx="491">
                  <c:v>6.8923091200000002</c:v>
                </c:pt>
                <c:pt idx="492">
                  <c:v>6.8838140799999996</c:v>
                </c:pt>
                <c:pt idx="493">
                  <c:v>6.8753190399999999</c:v>
                </c:pt>
                <c:pt idx="494">
                  <c:v>6.8668240000000003</c:v>
                </c:pt>
                <c:pt idx="495">
                  <c:v>6.8583289599999997</c:v>
                </c:pt>
                <c:pt idx="496">
                  <c:v>6.84983392</c:v>
                </c:pt>
                <c:pt idx="497">
                  <c:v>6.8385071999999996</c:v>
                </c:pt>
                <c:pt idx="498">
                  <c:v>6.8300121599999999</c:v>
                </c:pt>
                <c:pt idx="499">
                  <c:v>6.8215171200000002</c:v>
                </c:pt>
                <c:pt idx="500">
                  <c:v>6.8101903999999998</c:v>
                </c:pt>
                <c:pt idx="501">
                  <c:v>6.8016953599999992</c:v>
                </c:pt>
                <c:pt idx="502">
                  <c:v>6.7932003200000004</c:v>
                </c:pt>
                <c:pt idx="503">
                  <c:v>6.7847052799999998</c:v>
                </c:pt>
                <c:pt idx="504">
                  <c:v>6.7733785599999994</c:v>
                </c:pt>
                <c:pt idx="505">
                  <c:v>6.7648835199999997</c:v>
                </c:pt>
                <c:pt idx="506">
                  <c:v>6.75638848</c:v>
                </c:pt>
                <c:pt idx="507">
                  <c:v>6.7478934400000004</c:v>
                </c:pt>
                <c:pt idx="508">
                  <c:v>6.7365667199999999</c:v>
                </c:pt>
                <c:pt idx="509">
                  <c:v>6.7280716799999993</c:v>
                </c:pt>
                <c:pt idx="510">
                  <c:v>6.7195766400000005</c:v>
                </c:pt>
                <c:pt idx="511">
                  <c:v>6.7110816</c:v>
                </c:pt>
                <c:pt idx="512">
                  <c:v>6.7025865599999994</c:v>
                </c:pt>
                <c:pt idx="513">
                  <c:v>6.6912598399999998</c:v>
                </c:pt>
                <c:pt idx="514">
                  <c:v>6.6827648000000002</c:v>
                </c:pt>
                <c:pt idx="515">
                  <c:v>6.6742697599999996</c:v>
                </c:pt>
                <c:pt idx="516">
                  <c:v>6.6657747199999999</c:v>
                </c:pt>
                <c:pt idx="517">
                  <c:v>6.6572796799999994</c:v>
                </c:pt>
                <c:pt idx="518">
                  <c:v>6.6459529599999998</c:v>
                </c:pt>
                <c:pt idx="519">
                  <c:v>6.6374579200000001</c:v>
                </c:pt>
                <c:pt idx="520">
                  <c:v>6.6289628799999996</c:v>
                </c:pt>
                <c:pt idx="521">
                  <c:v>6.6204678399999999</c:v>
                </c:pt>
                <c:pt idx="522">
                  <c:v>6.6119728000000002</c:v>
                </c:pt>
                <c:pt idx="523">
                  <c:v>6.6034777599999996</c:v>
                </c:pt>
                <c:pt idx="524">
                  <c:v>6.5921510400000001</c:v>
                </c:pt>
                <c:pt idx="525">
                  <c:v>6.5836559999999995</c:v>
                </c:pt>
                <c:pt idx="526">
                  <c:v>6.5751609599999998</c:v>
                </c:pt>
                <c:pt idx="527">
                  <c:v>6.5666659200000002</c:v>
                </c:pt>
                <c:pt idx="528">
                  <c:v>6.5581708799999996</c:v>
                </c:pt>
                <c:pt idx="529">
                  <c:v>6.5496758399999999</c:v>
                </c:pt>
                <c:pt idx="530">
                  <c:v>6.5383491200000003</c:v>
                </c:pt>
                <c:pt idx="531">
                  <c:v>6.5298540799999998</c:v>
                </c:pt>
                <c:pt idx="532">
                  <c:v>6.5213590400000001</c:v>
                </c:pt>
                <c:pt idx="533">
                  <c:v>6.5128639999999995</c:v>
                </c:pt>
                <c:pt idx="534">
                  <c:v>6.5043689599999999</c:v>
                </c:pt>
                <c:pt idx="535">
                  <c:v>6.4958739200000002</c:v>
                </c:pt>
                <c:pt idx="536">
                  <c:v>6.4873788799999996</c:v>
                </c:pt>
                <c:pt idx="537">
                  <c:v>6.4788838399999999</c:v>
                </c:pt>
                <c:pt idx="538">
                  <c:v>6.4703888000000003</c:v>
                </c:pt>
                <c:pt idx="539">
                  <c:v>6.4590620799999998</c:v>
                </c:pt>
                <c:pt idx="540">
                  <c:v>6.4505670400000001</c:v>
                </c:pt>
                <c:pt idx="541">
                  <c:v>6.4420719999999996</c:v>
                </c:pt>
                <c:pt idx="542">
                  <c:v>6.43074528</c:v>
                </c:pt>
                <c:pt idx="543">
                  <c:v>6.4194185599999996</c:v>
                </c:pt>
                <c:pt idx="544">
                  <c:v>6.4109235199999999</c:v>
                </c:pt>
                <c:pt idx="545">
                  <c:v>6.3995968000000003</c:v>
                </c:pt>
                <c:pt idx="546">
                  <c:v>6.3882700799999999</c:v>
                </c:pt>
                <c:pt idx="547">
                  <c:v>6.3769433599999994</c:v>
                </c:pt>
                <c:pt idx="548">
                  <c:v>6.3656166399999998</c:v>
                </c:pt>
                <c:pt idx="549">
                  <c:v>6.3542899200000003</c:v>
                </c:pt>
                <c:pt idx="550">
                  <c:v>6.3457948799999997</c:v>
                </c:pt>
                <c:pt idx="551">
                  <c:v>6.3344681599999992</c:v>
                </c:pt>
                <c:pt idx="552">
                  <c:v>6.3231414400000006</c:v>
                </c:pt>
                <c:pt idx="553">
                  <c:v>6.3118147200000001</c:v>
                </c:pt>
                <c:pt idx="554">
                  <c:v>6.3033196799999995</c:v>
                </c:pt>
                <c:pt idx="555">
                  <c:v>6.29199296</c:v>
                </c:pt>
                <c:pt idx="556">
                  <c:v>6.2806662400000004</c:v>
                </c:pt>
                <c:pt idx="557">
                  <c:v>6.2693395199999999</c:v>
                </c:pt>
                <c:pt idx="558">
                  <c:v>6.2608444799999994</c:v>
                </c:pt>
                <c:pt idx="559">
                  <c:v>6.2495177599999998</c:v>
                </c:pt>
                <c:pt idx="560">
                  <c:v>6.2381910400000002</c:v>
                </c:pt>
                <c:pt idx="561">
                  <c:v>6.2268643199999998</c:v>
                </c:pt>
                <c:pt idx="562">
                  <c:v>6.2183692800000001</c:v>
                </c:pt>
                <c:pt idx="563">
                  <c:v>6.2070425599999997</c:v>
                </c:pt>
                <c:pt idx="564">
                  <c:v>6.1957158400000001</c:v>
                </c:pt>
                <c:pt idx="565">
                  <c:v>6.1843891200000005</c:v>
                </c:pt>
                <c:pt idx="566">
                  <c:v>6.17589408</c:v>
                </c:pt>
                <c:pt idx="567">
                  <c:v>6.1645673599999995</c:v>
                </c:pt>
                <c:pt idx="568">
                  <c:v>6.1532406399999999</c:v>
                </c:pt>
                <c:pt idx="569">
                  <c:v>6.1447456000000003</c:v>
                </c:pt>
                <c:pt idx="570">
                  <c:v>6.1334188799999998</c:v>
                </c:pt>
                <c:pt idx="571">
                  <c:v>6.1220921599999993</c:v>
                </c:pt>
                <c:pt idx="572">
                  <c:v>6.1135971199999997</c:v>
                </c:pt>
                <c:pt idx="573">
                  <c:v>6.1022704000000001</c:v>
                </c:pt>
                <c:pt idx="574">
                  <c:v>6.0909436799999996</c:v>
                </c:pt>
                <c:pt idx="575">
                  <c:v>6.08244864</c:v>
                </c:pt>
                <c:pt idx="576">
                  <c:v>6.0711219200000004</c:v>
                </c:pt>
                <c:pt idx="577">
                  <c:v>6.0597951999999999</c:v>
                </c:pt>
                <c:pt idx="578">
                  <c:v>6.0513001599999994</c:v>
                </c:pt>
                <c:pt idx="579">
                  <c:v>6.0399734399999998</c:v>
                </c:pt>
                <c:pt idx="580">
                  <c:v>6.0314784000000001</c:v>
                </c:pt>
                <c:pt idx="581">
                  <c:v>6.0201516799999997</c:v>
                </c:pt>
                <c:pt idx="582">
                  <c:v>6.0088249599999992</c:v>
                </c:pt>
                <c:pt idx="583">
                  <c:v>6.0003299200000004</c:v>
                </c:pt>
                <c:pt idx="584">
                  <c:v>5.9890032</c:v>
                </c:pt>
                <c:pt idx="585">
                  <c:v>5.9776764799999995</c:v>
                </c:pt>
                <c:pt idx="586">
                  <c:v>5.9663497599999999</c:v>
                </c:pt>
                <c:pt idx="587">
                  <c:v>5.9521913599999996</c:v>
                </c:pt>
                <c:pt idx="588">
                  <c:v>5.9380329599999992</c:v>
                </c:pt>
                <c:pt idx="589">
                  <c:v>5.9267062400000006</c:v>
                </c:pt>
                <c:pt idx="590">
                  <c:v>5.9125478400000002</c:v>
                </c:pt>
                <c:pt idx="591">
                  <c:v>5.8983894399999999</c:v>
                </c:pt>
                <c:pt idx="592">
                  <c:v>5.8870627200000003</c:v>
                </c:pt>
                <c:pt idx="593">
                  <c:v>5.87290432</c:v>
                </c:pt>
                <c:pt idx="594">
                  <c:v>5.8587459200000005</c:v>
                </c:pt>
                <c:pt idx="595">
                  <c:v>5.8474192</c:v>
                </c:pt>
                <c:pt idx="596">
                  <c:v>5.8332607999999997</c:v>
                </c:pt>
                <c:pt idx="597">
                  <c:v>5.8191024000000002</c:v>
                </c:pt>
                <c:pt idx="598">
                  <c:v>5.8077756799999998</c:v>
                </c:pt>
                <c:pt idx="599">
                  <c:v>5.7936172799999994</c:v>
                </c:pt>
                <c:pt idx="600">
                  <c:v>5.7822905599999999</c:v>
                </c:pt>
                <c:pt idx="601">
                  <c:v>5.7681321599999995</c:v>
                </c:pt>
                <c:pt idx="602">
                  <c:v>5.7539737599999992</c:v>
                </c:pt>
                <c:pt idx="603">
                  <c:v>5.7426470400000005</c:v>
                </c:pt>
                <c:pt idx="604">
                  <c:v>5.7284886400000001</c:v>
                </c:pt>
                <c:pt idx="605">
                  <c:v>5.7171619199999997</c:v>
                </c:pt>
                <c:pt idx="606">
                  <c:v>5.7030035200000002</c:v>
                </c:pt>
                <c:pt idx="607">
                  <c:v>5.6916767999999998</c:v>
                </c:pt>
                <c:pt idx="608">
                  <c:v>5.6775184000000003</c:v>
                </c:pt>
                <c:pt idx="609">
                  <c:v>5.6661916799999998</c:v>
                </c:pt>
                <c:pt idx="610">
                  <c:v>5.6520332799999995</c:v>
                </c:pt>
                <c:pt idx="611">
                  <c:v>5.6407065599999999</c:v>
                </c:pt>
                <c:pt idx="612">
                  <c:v>5.6265481599999996</c:v>
                </c:pt>
                <c:pt idx="613">
                  <c:v>5.61522144</c:v>
                </c:pt>
                <c:pt idx="614">
                  <c:v>5.6038947200000004</c:v>
                </c:pt>
                <c:pt idx="615">
                  <c:v>5.5897363200000001</c:v>
                </c:pt>
                <c:pt idx="616">
                  <c:v>5.5784095999999996</c:v>
                </c:pt>
                <c:pt idx="617">
                  <c:v>5.5642512000000002</c:v>
                </c:pt>
                <c:pt idx="618">
                  <c:v>5.5529244799999997</c:v>
                </c:pt>
                <c:pt idx="619">
                  <c:v>5.5415977599999993</c:v>
                </c:pt>
                <c:pt idx="620">
                  <c:v>5.5274393599999998</c:v>
                </c:pt>
                <c:pt idx="621">
                  <c:v>5.5161126400000002</c:v>
                </c:pt>
                <c:pt idx="622">
                  <c:v>5.5019542399999999</c:v>
                </c:pt>
                <c:pt idx="623">
                  <c:v>5.4906275200000003</c:v>
                </c:pt>
                <c:pt idx="624">
                  <c:v>5.47646912</c:v>
                </c:pt>
                <c:pt idx="625">
                  <c:v>5.4594790400000006</c:v>
                </c:pt>
                <c:pt idx="626">
                  <c:v>5.4424889599999995</c:v>
                </c:pt>
                <c:pt idx="627">
                  <c:v>5.4254988800000001</c:v>
                </c:pt>
                <c:pt idx="628">
                  <c:v>5.4085087999999999</c:v>
                </c:pt>
                <c:pt idx="629">
                  <c:v>5.3915187199999997</c:v>
                </c:pt>
                <c:pt idx="630">
                  <c:v>5.3745286400000003</c:v>
                </c:pt>
                <c:pt idx="631">
                  <c:v>5.3575385599999992</c:v>
                </c:pt>
                <c:pt idx="632">
                  <c:v>5.3433801599999997</c:v>
                </c:pt>
                <c:pt idx="633">
                  <c:v>5.3263900799999995</c:v>
                </c:pt>
                <c:pt idx="634">
                  <c:v>5.3094000000000001</c:v>
                </c:pt>
                <c:pt idx="635">
                  <c:v>5.2924099199999999</c:v>
                </c:pt>
                <c:pt idx="636">
                  <c:v>5.2754198400000005</c:v>
                </c:pt>
                <c:pt idx="637">
                  <c:v>5.2584297599999994</c:v>
                </c:pt>
                <c:pt idx="638">
                  <c:v>5.2442713599999999</c:v>
                </c:pt>
                <c:pt idx="639">
                  <c:v>5.2272812799999997</c:v>
                </c:pt>
                <c:pt idx="640">
                  <c:v>5.2102912000000003</c:v>
                </c:pt>
                <c:pt idx="641">
                  <c:v>5.1933011200000001</c:v>
                </c:pt>
                <c:pt idx="642">
                  <c:v>5.1791427199999998</c:v>
                </c:pt>
                <c:pt idx="643">
                  <c:v>5.1621526400000004</c:v>
                </c:pt>
                <c:pt idx="644">
                  <c:v>5.1451625599999993</c:v>
                </c:pt>
                <c:pt idx="645">
                  <c:v>5.1310041599999998</c:v>
                </c:pt>
                <c:pt idx="646">
                  <c:v>5.1140140799999996</c:v>
                </c:pt>
                <c:pt idx="647">
                  <c:v>5.0970240000000002</c:v>
                </c:pt>
                <c:pt idx="648">
                  <c:v>5.0828655999999999</c:v>
                </c:pt>
                <c:pt idx="649">
                  <c:v>5.0658755200000005</c:v>
                </c:pt>
                <c:pt idx="650">
                  <c:v>5.0488854400000003</c:v>
                </c:pt>
                <c:pt idx="651">
                  <c:v>5.0347270399999999</c:v>
                </c:pt>
                <c:pt idx="652">
                  <c:v>5.0177369599999997</c:v>
                </c:pt>
                <c:pt idx="653">
                  <c:v>5.0035785599999993</c:v>
                </c:pt>
                <c:pt idx="654">
                  <c:v>4.98658848</c:v>
                </c:pt>
                <c:pt idx="655">
                  <c:v>4.9724300799999996</c:v>
                </c:pt>
                <c:pt idx="656">
                  <c:v>4.9554400000000003</c:v>
                </c:pt>
                <c:pt idx="657">
                  <c:v>4.9412815999999999</c:v>
                </c:pt>
                <c:pt idx="658">
                  <c:v>4.9242915199999997</c:v>
                </c:pt>
                <c:pt idx="659">
                  <c:v>4.9016380799999997</c:v>
                </c:pt>
                <c:pt idx="660">
                  <c:v>4.8789846400000005</c:v>
                </c:pt>
                <c:pt idx="661">
                  <c:v>4.8563311999999996</c:v>
                </c:pt>
                <c:pt idx="662">
                  <c:v>4.8336777599999996</c:v>
                </c:pt>
                <c:pt idx="663">
                  <c:v>4.8110243200000005</c:v>
                </c:pt>
                <c:pt idx="664">
                  <c:v>4.7912025599999994</c:v>
                </c:pt>
                <c:pt idx="665">
                  <c:v>4.7685491200000003</c:v>
                </c:pt>
                <c:pt idx="666">
                  <c:v>4.7458956799999994</c:v>
                </c:pt>
                <c:pt idx="667">
                  <c:v>4.7232422400000003</c:v>
                </c:pt>
                <c:pt idx="668">
                  <c:v>4.7034204800000001</c:v>
                </c:pt>
                <c:pt idx="669">
                  <c:v>4.6807670400000001</c:v>
                </c:pt>
                <c:pt idx="670">
                  <c:v>4.66094528</c:v>
                </c:pt>
                <c:pt idx="671">
                  <c:v>4.6382918399999999</c:v>
                </c:pt>
                <c:pt idx="672">
                  <c:v>4.6184700799999998</c:v>
                </c:pt>
                <c:pt idx="673">
                  <c:v>4.5958166400000007</c:v>
                </c:pt>
                <c:pt idx="674">
                  <c:v>4.5759948799999997</c:v>
                </c:pt>
                <c:pt idx="675">
                  <c:v>4.5561731200000004</c:v>
                </c:pt>
                <c:pt idx="676">
                  <c:v>4.5335196799999995</c:v>
                </c:pt>
                <c:pt idx="677">
                  <c:v>4.5136979200000003</c:v>
                </c:pt>
                <c:pt idx="678">
                  <c:v>4.4938761599999992</c:v>
                </c:pt>
                <c:pt idx="679">
                  <c:v>4.4712227200000001</c:v>
                </c:pt>
                <c:pt idx="680">
                  <c:v>4.45140096</c:v>
                </c:pt>
                <c:pt idx="681">
                  <c:v>4.4315791999999998</c:v>
                </c:pt>
                <c:pt idx="682">
                  <c:v>4.4117574400000006</c:v>
                </c:pt>
                <c:pt idx="683">
                  <c:v>4.3919356799999996</c:v>
                </c:pt>
                <c:pt idx="684">
                  <c:v>4.3721139200000003</c:v>
                </c:pt>
                <c:pt idx="685">
                  <c:v>4.3522921599999993</c:v>
                </c:pt>
                <c:pt idx="686">
                  <c:v>4.3324704000000001</c:v>
                </c:pt>
                <c:pt idx="687">
                  <c:v>4.3126486399999999</c:v>
                </c:pt>
                <c:pt idx="688">
                  <c:v>4.2815001599999993</c:v>
                </c:pt>
                <c:pt idx="689">
                  <c:v>4.2475199999999997</c:v>
                </c:pt>
                <c:pt idx="690">
                  <c:v>4.21637152</c:v>
                </c:pt>
                <c:pt idx="691">
                  <c:v>4.1823913599999996</c:v>
                </c:pt>
                <c:pt idx="692">
                  <c:v>4.1512428799999999</c:v>
                </c:pt>
                <c:pt idx="693">
                  <c:v>4.1200944000000002</c:v>
                </c:pt>
                <c:pt idx="694">
                  <c:v>4.0889459200000005</c:v>
                </c:pt>
                <c:pt idx="695">
                  <c:v>4.0577974399999999</c:v>
                </c:pt>
                <c:pt idx="696">
                  <c:v>4.0266489599999993</c:v>
                </c:pt>
                <c:pt idx="697">
                  <c:v>3.9983321599999995</c:v>
                </c:pt>
                <c:pt idx="698">
                  <c:v>3.9671836799999998</c:v>
                </c:pt>
                <c:pt idx="699">
                  <c:v>3.9360352000000001</c:v>
                </c:pt>
                <c:pt idx="700">
                  <c:v>3.9077183999999998</c:v>
                </c:pt>
                <c:pt idx="701">
                  <c:v>3.8765699200000001</c:v>
                </c:pt>
                <c:pt idx="702">
                  <c:v>3.8482531200000003</c:v>
                </c:pt>
                <c:pt idx="703">
                  <c:v>3.8199363200000001</c:v>
                </c:pt>
                <c:pt idx="704">
                  <c:v>3.7887878400000004</c:v>
                </c:pt>
                <c:pt idx="705">
                  <c:v>3.7604710400000001</c:v>
                </c:pt>
                <c:pt idx="706">
                  <c:v>3.7321542400000003</c:v>
                </c:pt>
                <c:pt idx="707">
                  <c:v>3.7038374400000005</c:v>
                </c:pt>
                <c:pt idx="708">
                  <c:v>3.6755206400000002</c:v>
                </c:pt>
                <c:pt idx="709">
                  <c:v>3.6500355200000003</c:v>
                </c:pt>
                <c:pt idx="710">
                  <c:v>3.6217187200000001</c:v>
                </c:pt>
                <c:pt idx="711">
                  <c:v>3.5934019200000002</c:v>
                </c:pt>
                <c:pt idx="712">
                  <c:v>3.5509267200000001</c:v>
                </c:pt>
                <c:pt idx="713">
                  <c:v>3.4999564799999998</c:v>
                </c:pt>
                <c:pt idx="714">
                  <c:v>3.44898624</c:v>
                </c:pt>
                <c:pt idx="715">
                  <c:v>3.3980160000000001</c:v>
                </c:pt>
                <c:pt idx="716">
                  <c:v>3.3498774399999998</c:v>
                </c:pt>
                <c:pt idx="717">
                  <c:v>3.2989071999999999</c:v>
                </c:pt>
                <c:pt idx="718">
                  <c:v>3.2536003200000003</c:v>
                </c:pt>
                <c:pt idx="719">
                  <c:v>3.2054617599999999</c:v>
                </c:pt>
                <c:pt idx="720">
                  <c:v>3.1601548799999999</c:v>
                </c:pt>
                <c:pt idx="721">
                  <c:v>3.1120163199999999</c:v>
                </c:pt>
                <c:pt idx="722">
                  <c:v>3.0667094399999999</c:v>
                </c:pt>
                <c:pt idx="723">
                  <c:v>3.0242342399999997</c:v>
                </c:pt>
                <c:pt idx="724">
                  <c:v>2.9789273600000001</c:v>
                </c:pt>
                <c:pt idx="725">
                  <c:v>2.93645216</c:v>
                </c:pt>
                <c:pt idx="726">
                  <c:v>2.8939769599999998</c:v>
                </c:pt>
                <c:pt idx="727">
                  <c:v>2.8515017600000001</c:v>
                </c:pt>
                <c:pt idx="728">
                  <c:v>2.8118582399999998</c:v>
                </c:pt>
                <c:pt idx="729">
                  <c:v>2.7693830399999997</c:v>
                </c:pt>
                <c:pt idx="730">
                  <c:v>2.7297395200000003</c:v>
                </c:pt>
                <c:pt idx="731">
                  <c:v>2.690096</c:v>
                </c:pt>
                <c:pt idx="732">
                  <c:v>2.62213568</c:v>
                </c:pt>
                <c:pt idx="733">
                  <c:v>2.5088684799999998</c:v>
                </c:pt>
                <c:pt idx="734">
                  <c:v>2.40126464</c:v>
                </c:pt>
                <c:pt idx="735">
                  <c:v>2.2964924799999999</c:v>
                </c:pt>
                <c:pt idx="736">
                  <c:v>2.1973836799999997</c:v>
                </c:pt>
                <c:pt idx="737">
                  <c:v>2.1039382399999997</c:v>
                </c:pt>
                <c:pt idx="738">
                  <c:v>2.0133244799999996</c:v>
                </c:pt>
                <c:pt idx="739">
                  <c:v>1.9255423999999999</c:v>
                </c:pt>
                <c:pt idx="740">
                  <c:v>1.8434236799999999</c:v>
                </c:pt>
                <c:pt idx="741">
                  <c:v>1.7641366399999998</c:v>
                </c:pt>
                <c:pt idx="742">
                  <c:v>1.6876812800000001</c:v>
                </c:pt>
                <c:pt idx="743">
                  <c:v>1.6168892800000001</c:v>
                </c:pt>
                <c:pt idx="744">
                  <c:v>1.5460972800000001</c:v>
                </c:pt>
                <c:pt idx="745">
                  <c:v>1.4809686399999999</c:v>
                </c:pt>
                <c:pt idx="746">
                  <c:v>1.41584</c:v>
                </c:pt>
                <c:pt idx="747">
                  <c:v>1.35637472</c:v>
                </c:pt>
                <c:pt idx="748">
                  <c:v>1.2969094399999999</c:v>
                </c:pt>
                <c:pt idx="749">
                  <c:v>1.2402758399999998</c:v>
                </c:pt>
                <c:pt idx="750">
                  <c:v>1.1864739199999998</c:v>
                </c:pt>
                <c:pt idx="751">
                  <c:v>1.13550368</c:v>
                </c:pt>
                <c:pt idx="752">
                  <c:v>1.0873651199999999</c:v>
                </c:pt>
                <c:pt idx="753">
                  <c:v>1.0420582399999998</c:v>
                </c:pt>
                <c:pt idx="754">
                  <c:v>0.99391967999999997</c:v>
                </c:pt>
                <c:pt idx="755">
                  <c:v>0.94578111999999992</c:v>
                </c:pt>
                <c:pt idx="756">
                  <c:v>0.90330591999999998</c:v>
                </c:pt>
                <c:pt idx="757">
                  <c:v>0.86083071999999994</c:v>
                </c:pt>
                <c:pt idx="758">
                  <c:v>0.81835552</c:v>
                </c:pt>
                <c:pt idx="759">
                  <c:v>0.78154368000000007</c:v>
                </c:pt>
                <c:pt idx="760">
                  <c:v>0.74473184000000003</c:v>
                </c:pt>
                <c:pt idx="761">
                  <c:v>0.70791999999999999</c:v>
                </c:pt>
                <c:pt idx="762">
                  <c:v>0.67393983999999996</c:v>
                </c:pt>
                <c:pt idx="763">
                  <c:v>0.64279135999999992</c:v>
                </c:pt>
                <c:pt idx="764">
                  <c:v>0.61164288</c:v>
                </c:pt>
                <c:pt idx="765">
                  <c:v>0.58332608000000008</c:v>
                </c:pt>
                <c:pt idx="766">
                  <c:v>0.55500928000000005</c:v>
                </c:pt>
                <c:pt idx="767">
                  <c:v>0.52952416000000002</c:v>
                </c:pt>
                <c:pt idx="768">
                  <c:v>0.50403903999999999</c:v>
                </c:pt>
                <c:pt idx="769">
                  <c:v>0.48138559999999997</c:v>
                </c:pt>
                <c:pt idx="770">
                  <c:v>0.45873216</c:v>
                </c:pt>
                <c:pt idx="771">
                  <c:v>0.43607872000000003</c:v>
                </c:pt>
                <c:pt idx="772">
                  <c:v>0.41625695999999995</c:v>
                </c:pt>
                <c:pt idx="773">
                  <c:v>0.39643519999999999</c:v>
                </c:pt>
                <c:pt idx="774">
                  <c:v>0.37661344000000002</c:v>
                </c:pt>
                <c:pt idx="775">
                  <c:v>0.35962335999999995</c:v>
                </c:pt>
                <c:pt idx="776">
                  <c:v>0.34263327999999998</c:v>
                </c:pt>
                <c:pt idx="777">
                  <c:v>0.32564320000000002</c:v>
                </c:pt>
                <c:pt idx="778">
                  <c:v>0.31148480000000001</c:v>
                </c:pt>
                <c:pt idx="779">
                  <c:v>0.29732639999999999</c:v>
                </c:pt>
                <c:pt idx="780">
                  <c:v>0.28316799999999998</c:v>
                </c:pt>
                <c:pt idx="781">
                  <c:v>0.26900960000000002</c:v>
                </c:pt>
                <c:pt idx="782">
                  <c:v>0.25768288</c:v>
                </c:pt>
                <c:pt idx="783">
                  <c:v>0.24352447999999999</c:v>
                </c:pt>
                <c:pt idx="784">
                  <c:v>0.23219775999999998</c:v>
                </c:pt>
                <c:pt idx="785">
                  <c:v>0.22087103999999999</c:v>
                </c:pt>
                <c:pt idx="786">
                  <c:v>0.21237600000000001</c:v>
                </c:pt>
                <c:pt idx="787">
                  <c:v>0.20104928</c:v>
                </c:pt>
                <c:pt idx="788">
                  <c:v>0.19255423999999999</c:v>
                </c:pt>
                <c:pt idx="789">
                  <c:v>0.18405920000000001</c:v>
                </c:pt>
                <c:pt idx="790">
                  <c:v>0.17556416</c:v>
                </c:pt>
                <c:pt idx="791">
                  <c:v>0.16706912000000002</c:v>
                </c:pt>
                <c:pt idx="792">
                  <c:v>0.15857407999999998</c:v>
                </c:pt>
                <c:pt idx="793">
                  <c:v>0.15007904</c:v>
                </c:pt>
                <c:pt idx="794">
                  <c:v>0.14441567999999999</c:v>
                </c:pt>
                <c:pt idx="795">
                  <c:v>0.13592063999999998</c:v>
                </c:pt>
                <c:pt idx="796">
                  <c:v>0.13025727999999998</c:v>
                </c:pt>
                <c:pt idx="797">
                  <c:v>0.12459392000000001</c:v>
                </c:pt>
                <c:pt idx="798">
                  <c:v>0.11893056</c:v>
                </c:pt>
                <c:pt idx="799">
                  <c:v>0.1132672</c:v>
                </c:pt>
                <c:pt idx="800">
                  <c:v>0.10760383999999999</c:v>
                </c:pt>
                <c:pt idx="801">
                  <c:v>0.10194048</c:v>
                </c:pt>
                <c:pt idx="802">
                  <c:v>9.6277119999999994E-2</c:v>
                </c:pt>
                <c:pt idx="803">
                  <c:v>9.3445439999999991E-2</c:v>
                </c:pt>
                <c:pt idx="804">
                  <c:v>8.7782079999999998E-2</c:v>
                </c:pt>
                <c:pt idx="805">
                  <c:v>8.4950399999999995E-2</c:v>
                </c:pt>
                <c:pt idx="806">
                  <c:v>7.9287039999999989E-2</c:v>
                </c:pt>
                <c:pt idx="807">
                  <c:v>7.645536E-2</c:v>
                </c:pt>
                <c:pt idx="808">
                  <c:v>7.3623679999999997E-2</c:v>
                </c:pt>
                <c:pt idx="809">
                  <c:v>7.0791999999999994E-2</c:v>
                </c:pt>
                <c:pt idx="810">
                  <c:v>6.5128639999999988E-2</c:v>
                </c:pt>
                <c:pt idx="811">
                  <c:v>6.2296960000000005E-2</c:v>
                </c:pt>
                <c:pt idx="812">
                  <c:v>5.9465280000000002E-2</c:v>
                </c:pt>
                <c:pt idx="813">
                  <c:v>5.6633599999999999E-2</c:v>
                </c:pt>
                <c:pt idx="814">
                  <c:v>5.3801919999999996E-2</c:v>
                </c:pt>
                <c:pt idx="815">
                  <c:v>5.097024E-2</c:v>
                </c:pt>
                <c:pt idx="816">
                  <c:v>5.097024E-2</c:v>
                </c:pt>
                <c:pt idx="817">
                  <c:v>4.8138559999999997E-2</c:v>
                </c:pt>
                <c:pt idx="818">
                  <c:v>4.5306880000000001E-2</c:v>
                </c:pt>
                <c:pt idx="819">
                  <c:v>4.2475199999999998E-2</c:v>
                </c:pt>
                <c:pt idx="820">
                  <c:v>3.9643519999999995E-2</c:v>
                </c:pt>
                <c:pt idx="821">
                  <c:v>3.9643519999999995E-2</c:v>
                </c:pt>
                <c:pt idx="822">
                  <c:v>3.6811839999999998E-2</c:v>
                </c:pt>
                <c:pt idx="823">
                  <c:v>3.3980159999999995E-2</c:v>
                </c:pt>
                <c:pt idx="824">
                  <c:v>3.3980159999999995E-2</c:v>
                </c:pt>
                <c:pt idx="825">
                  <c:v>3.1148480000000003E-2</c:v>
                </c:pt>
                <c:pt idx="826">
                  <c:v>3.1148480000000003E-2</c:v>
                </c:pt>
                <c:pt idx="827">
                  <c:v>2.83168E-2</c:v>
                </c:pt>
                <c:pt idx="828">
                  <c:v>2.83168E-2</c:v>
                </c:pt>
                <c:pt idx="829">
                  <c:v>2.548512E-2</c:v>
                </c:pt>
                <c:pt idx="830">
                  <c:v>2.548512E-2</c:v>
                </c:pt>
                <c:pt idx="831">
                  <c:v>2.265344E-2</c:v>
                </c:pt>
                <c:pt idx="832">
                  <c:v>2.265344E-2</c:v>
                </c:pt>
                <c:pt idx="833">
                  <c:v>2.265344E-2</c:v>
                </c:pt>
                <c:pt idx="834">
                  <c:v>1.9821759999999997E-2</c:v>
                </c:pt>
              </c:numCache>
            </c:numRef>
          </c:yVal>
          <c:smooth val="1"/>
        </c:ser>
        <c:ser>
          <c:idx val="0"/>
          <c:order val="3"/>
          <c:tx>
            <c:v>PMP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PMP!$C$2:$C$836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8.5120300800000006</c:v>
                </c:pt>
                <c:pt idx="4">
                  <c:v>8.5573369599999989</c:v>
                </c:pt>
                <c:pt idx="5">
                  <c:v>8.6847625599999994</c:v>
                </c:pt>
                <c:pt idx="6">
                  <c:v>8.8886435199999987</c:v>
                </c:pt>
                <c:pt idx="7">
                  <c:v>12.159233919999998</c:v>
                </c:pt>
                <c:pt idx="8">
                  <c:v>20.665600639999997</c:v>
                </c:pt>
                <c:pt idx="9">
                  <c:v>34.894792639999999</c:v>
                </c:pt>
                <c:pt idx="10">
                  <c:v>48.141391679999998</c:v>
                </c:pt>
                <c:pt idx="11">
                  <c:v>59.994804159999994</c:v>
                </c:pt>
                <c:pt idx="12">
                  <c:v>69.534734079999993</c:v>
                </c:pt>
                <c:pt idx="13">
                  <c:v>77.627675519999997</c:v>
                </c:pt>
                <c:pt idx="14">
                  <c:v>83.984797119999996</c:v>
                </c:pt>
                <c:pt idx="15">
                  <c:v>88.821306559999996</c:v>
                </c:pt>
                <c:pt idx="16">
                  <c:v>92.372233280000003</c:v>
                </c:pt>
                <c:pt idx="17">
                  <c:v>94.847121599999994</c:v>
                </c:pt>
                <c:pt idx="18">
                  <c:v>96.418704000000005</c:v>
                </c:pt>
                <c:pt idx="19">
                  <c:v>97.234227840000003</c:v>
                </c:pt>
                <c:pt idx="20">
                  <c:v>97.426782079999995</c:v>
                </c:pt>
                <c:pt idx="21">
                  <c:v>97.098307199999994</c:v>
                </c:pt>
                <c:pt idx="22">
                  <c:v>96.342248640000008</c:v>
                </c:pt>
                <c:pt idx="23">
                  <c:v>95.237893440000008</c:v>
                </c:pt>
                <c:pt idx="24">
                  <c:v>93.853201920000004</c:v>
                </c:pt>
                <c:pt idx="25">
                  <c:v>92.239144320000008</c:v>
                </c:pt>
                <c:pt idx="26">
                  <c:v>90.446690879999991</c:v>
                </c:pt>
                <c:pt idx="27">
                  <c:v>88.515485120000008</c:v>
                </c:pt>
                <c:pt idx="28">
                  <c:v>86.476675520000001</c:v>
                </c:pt>
                <c:pt idx="29">
                  <c:v>84.36424224000001</c:v>
                </c:pt>
                <c:pt idx="30">
                  <c:v>82.198007040000007</c:v>
                </c:pt>
                <c:pt idx="31">
                  <c:v>79.997791679999992</c:v>
                </c:pt>
                <c:pt idx="32">
                  <c:v>77.780586240000005</c:v>
                </c:pt>
                <c:pt idx="33">
                  <c:v>75.563380800000004</c:v>
                </c:pt>
                <c:pt idx="34">
                  <c:v>73.351838720000003</c:v>
                </c:pt>
                <c:pt idx="35">
                  <c:v>71.160118400000002</c:v>
                </c:pt>
                <c:pt idx="36">
                  <c:v>69.101487040000009</c:v>
                </c:pt>
                <c:pt idx="37">
                  <c:v>67.11647936</c:v>
                </c:pt>
                <c:pt idx="38">
                  <c:v>65.162620159999989</c:v>
                </c:pt>
                <c:pt idx="39">
                  <c:v>63.242741120000005</c:v>
                </c:pt>
                <c:pt idx="40">
                  <c:v>61.33702048</c:v>
                </c:pt>
                <c:pt idx="41">
                  <c:v>59.425636479999994</c:v>
                </c:pt>
                <c:pt idx="42">
                  <c:v>57.534074239999995</c:v>
                </c:pt>
                <c:pt idx="43">
                  <c:v>55.690650560000002</c:v>
                </c:pt>
                <c:pt idx="44">
                  <c:v>53.903860479999999</c:v>
                </c:pt>
                <c:pt idx="45">
                  <c:v>52.176535679999994</c:v>
                </c:pt>
                <c:pt idx="46">
                  <c:v>50.500181120000001</c:v>
                </c:pt>
                <c:pt idx="47">
                  <c:v>48.880460159999998</c:v>
                </c:pt>
                <c:pt idx="48">
                  <c:v>47.311709440000001</c:v>
                </c:pt>
                <c:pt idx="49">
                  <c:v>45.793928960000002</c:v>
                </c:pt>
                <c:pt idx="50">
                  <c:v>44.327118720000001</c:v>
                </c:pt>
                <c:pt idx="51">
                  <c:v>42.902783679999999</c:v>
                </c:pt>
                <c:pt idx="52">
                  <c:v>41.526587200000002</c:v>
                </c:pt>
                <c:pt idx="53">
                  <c:v>40.303301439999998</c:v>
                </c:pt>
                <c:pt idx="54">
                  <c:v>39.230094720000004</c:v>
                </c:pt>
                <c:pt idx="55">
                  <c:v>38.185204800000001</c:v>
                </c:pt>
                <c:pt idx="56">
                  <c:v>37.168631679999997</c:v>
                </c:pt>
                <c:pt idx="57">
                  <c:v>36.180375359999999</c:v>
                </c:pt>
                <c:pt idx="58">
                  <c:v>35.214772479999993</c:v>
                </c:pt>
                <c:pt idx="59">
                  <c:v>34.277486400000001</c:v>
                </c:pt>
                <c:pt idx="60">
                  <c:v>33.36568544</c:v>
                </c:pt>
                <c:pt idx="61">
                  <c:v>32.476537920000005</c:v>
                </c:pt>
                <c:pt idx="62">
                  <c:v>31.610043839999999</c:v>
                </c:pt>
                <c:pt idx="63">
                  <c:v>30.769034879999996</c:v>
                </c:pt>
                <c:pt idx="64">
                  <c:v>29.950679360000002</c:v>
                </c:pt>
                <c:pt idx="65">
                  <c:v>29.152145600000001</c:v>
                </c:pt>
                <c:pt idx="66">
                  <c:v>28.376265280000002</c:v>
                </c:pt>
                <c:pt idx="67">
                  <c:v>27.620206719999999</c:v>
                </c:pt>
                <c:pt idx="68">
                  <c:v>26.883969919999998</c:v>
                </c:pt>
                <c:pt idx="69">
                  <c:v>26.167554880000001</c:v>
                </c:pt>
                <c:pt idx="70">
                  <c:v>25.470961599999999</c:v>
                </c:pt>
                <c:pt idx="71">
                  <c:v>24.79419008</c:v>
                </c:pt>
                <c:pt idx="72">
                  <c:v>24.13157696</c:v>
                </c:pt>
                <c:pt idx="73">
                  <c:v>23.4887856</c:v>
                </c:pt>
                <c:pt idx="74">
                  <c:v>22.862984319999999</c:v>
                </c:pt>
                <c:pt idx="75">
                  <c:v>22.254173120000001</c:v>
                </c:pt>
                <c:pt idx="76">
                  <c:v>21.662351999999998</c:v>
                </c:pt>
                <c:pt idx="77">
                  <c:v>21.084689279999999</c:v>
                </c:pt>
                <c:pt idx="78">
                  <c:v>20.524016639999999</c:v>
                </c:pt>
                <c:pt idx="79">
                  <c:v>19.977502399999999</c:v>
                </c:pt>
                <c:pt idx="80">
                  <c:v>19.445146560000001</c:v>
                </c:pt>
                <c:pt idx="81">
                  <c:v>18.92694912</c:v>
                </c:pt>
                <c:pt idx="82">
                  <c:v>18.510692160000001</c:v>
                </c:pt>
                <c:pt idx="83">
                  <c:v>18.27566272</c:v>
                </c:pt>
                <c:pt idx="84">
                  <c:v>18.046296639999998</c:v>
                </c:pt>
                <c:pt idx="85">
                  <c:v>17.816930559999999</c:v>
                </c:pt>
                <c:pt idx="86">
                  <c:v>17.590396160000001</c:v>
                </c:pt>
                <c:pt idx="87">
                  <c:v>17.369525119999999</c:v>
                </c:pt>
                <c:pt idx="88">
                  <c:v>17.14865408</c:v>
                </c:pt>
                <c:pt idx="89">
                  <c:v>16.933446400000001</c:v>
                </c:pt>
                <c:pt idx="90">
                  <c:v>16.718238719999999</c:v>
                </c:pt>
                <c:pt idx="91">
                  <c:v>16.50586272</c:v>
                </c:pt>
                <c:pt idx="92">
                  <c:v>16.296318400000001</c:v>
                </c:pt>
                <c:pt idx="93">
                  <c:v>16.092437439999998</c:v>
                </c:pt>
                <c:pt idx="94">
                  <c:v>15.88855648</c:v>
                </c:pt>
                <c:pt idx="95">
                  <c:v>15.687507200000001</c:v>
                </c:pt>
                <c:pt idx="96">
                  <c:v>15.486457919999999</c:v>
                </c:pt>
                <c:pt idx="97">
                  <c:v>15.291072</c:v>
                </c:pt>
                <c:pt idx="98">
                  <c:v>15.098517760000002</c:v>
                </c:pt>
                <c:pt idx="99">
                  <c:v>14.905963519999998</c:v>
                </c:pt>
                <c:pt idx="100">
                  <c:v>14.719072639999998</c:v>
                </c:pt>
                <c:pt idx="101">
                  <c:v>14.53218176</c:v>
                </c:pt>
                <c:pt idx="102">
                  <c:v>14.34812256</c:v>
                </c:pt>
                <c:pt idx="103">
                  <c:v>14.16689504</c:v>
                </c:pt>
                <c:pt idx="104">
                  <c:v>13.9884992</c:v>
                </c:pt>
                <c:pt idx="105">
                  <c:v>13.810103359999999</c:v>
                </c:pt>
                <c:pt idx="106">
                  <c:v>13.634539199999999</c:v>
                </c:pt>
                <c:pt idx="107">
                  <c:v>13.461806719999998</c:v>
                </c:pt>
                <c:pt idx="108">
                  <c:v>13.29190592</c:v>
                </c:pt>
                <c:pt idx="109">
                  <c:v>13.124836800000001</c:v>
                </c:pt>
                <c:pt idx="110">
                  <c:v>12.95776768</c:v>
                </c:pt>
                <c:pt idx="111">
                  <c:v>12.793530240000001</c:v>
                </c:pt>
                <c:pt idx="112">
                  <c:v>12.63212448</c:v>
                </c:pt>
                <c:pt idx="113">
                  <c:v>12.473550400000001</c:v>
                </c:pt>
                <c:pt idx="114">
                  <c:v>12.31497632</c:v>
                </c:pt>
                <c:pt idx="115">
                  <c:v>12.159233919999998</c:v>
                </c:pt>
                <c:pt idx="116">
                  <c:v>12.003491519999999</c:v>
                </c:pt>
                <c:pt idx="117">
                  <c:v>11.853412480000001</c:v>
                </c:pt>
                <c:pt idx="118">
                  <c:v>11.70333344</c:v>
                </c:pt>
                <c:pt idx="119">
                  <c:v>11.5532544</c:v>
                </c:pt>
                <c:pt idx="120">
                  <c:v>11.408838719999999</c:v>
                </c:pt>
                <c:pt idx="121">
                  <c:v>11.26442304</c:v>
                </c:pt>
                <c:pt idx="122">
                  <c:v>11.120007359999999</c:v>
                </c:pt>
                <c:pt idx="123">
                  <c:v>10.981255040000001</c:v>
                </c:pt>
                <c:pt idx="124">
                  <c:v>10.842502719999999</c:v>
                </c:pt>
                <c:pt idx="125">
                  <c:v>10.703750400000001</c:v>
                </c:pt>
                <c:pt idx="126">
                  <c:v>10.56782976</c:v>
                </c:pt>
                <c:pt idx="127">
                  <c:v>10.4347408</c:v>
                </c:pt>
                <c:pt idx="128">
                  <c:v>10.30165184</c:v>
                </c:pt>
                <c:pt idx="129">
                  <c:v>10.17139456</c:v>
                </c:pt>
                <c:pt idx="130">
                  <c:v>10.043968959999999</c:v>
                </c:pt>
                <c:pt idx="131">
                  <c:v>9.9165433600000004</c:v>
                </c:pt>
                <c:pt idx="132">
                  <c:v>9.7919494399999998</c:v>
                </c:pt>
                <c:pt idx="133">
                  <c:v>9.6673555199999992</c:v>
                </c:pt>
                <c:pt idx="134">
                  <c:v>9.5455932800000003</c:v>
                </c:pt>
                <c:pt idx="135">
                  <c:v>9.4238310399999996</c:v>
                </c:pt>
                <c:pt idx="136">
                  <c:v>9.3049004800000006</c:v>
                </c:pt>
                <c:pt idx="137">
                  <c:v>9.1859699199999998</c:v>
                </c:pt>
                <c:pt idx="138">
                  <c:v>9.0698710400000007</c:v>
                </c:pt>
                <c:pt idx="139">
                  <c:v>9.0330592000000003</c:v>
                </c:pt>
                <c:pt idx="140">
                  <c:v>9.0302275199999986</c:v>
                </c:pt>
                <c:pt idx="141">
                  <c:v>9.0245641599999988</c:v>
                </c:pt>
                <c:pt idx="142">
                  <c:v>9.0217324800000007</c:v>
                </c:pt>
                <c:pt idx="143">
                  <c:v>9.0160691199999992</c:v>
                </c:pt>
                <c:pt idx="144">
                  <c:v>9.013237440000001</c:v>
                </c:pt>
                <c:pt idx="145">
                  <c:v>9.0075740800000013</c:v>
                </c:pt>
                <c:pt idx="146">
                  <c:v>9.0047423999999996</c:v>
                </c:pt>
                <c:pt idx="147">
                  <c:v>8.9990790399999998</c:v>
                </c:pt>
                <c:pt idx="148">
                  <c:v>8.9962473599999999</c:v>
                </c:pt>
                <c:pt idx="149">
                  <c:v>8.9905840000000001</c:v>
                </c:pt>
                <c:pt idx="150">
                  <c:v>8.9877523199999985</c:v>
                </c:pt>
                <c:pt idx="151">
                  <c:v>8.9820889599999987</c:v>
                </c:pt>
                <c:pt idx="152">
                  <c:v>8.9792572800000006</c:v>
                </c:pt>
                <c:pt idx="153">
                  <c:v>8.973593919999999</c:v>
                </c:pt>
                <c:pt idx="154">
                  <c:v>8.9707622400000009</c:v>
                </c:pt>
                <c:pt idx="155">
                  <c:v>8.9650988800000011</c:v>
                </c:pt>
                <c:pt idx="156">
                  <c:v>8.9622671999999994</c:v>
                </c:pt>
                <c:pt idx="157">
                  <c:v>8.9566038399999996</c:v>
                </c:pt>
                <c:pt idx="158">
                  <c:v>8.9537721599999998</c:v>
                </c:pt>
                <c:pt idx="159">
                  <c:v>8.9481088</c:v>
                </c:pt>
                <c:pt idx="160">
                  <c:v>8.9452771200000001</c:v>
                </c:pt>
                <c:pt idx="161">
                  <c:v>8.9396137600000003</c:v>
                </c:pt>
                <c:pt idx="162">
                  <c:v>8.9367820800000004</c:v>
                </c:pt>
                <c:pt idx="163">
                  <c:v>8.9311187199999988</c:v>
                </c:pt>
                <c:pt idx="164">
                  <c:v>8.9282870400000007</c:v>
                </c:pt>
                <c:pt idx="165">
                  <c:v>8.9226236800000009</c:v>
                </c:pt>
                <c:pt idx="166">
                  <c:v>8.9197919999999993</c:v>
                </c:pt>
                <c:pt idx="167">
                  <c:v>8.9141286399999995</c:v>
                </c:pt>
                <c:pt idx="168">
                  <c:v>8.9112969599999996</c:v>
                </c:pt>
                <c:pt idx="169">
                  <c:v>8.9056335999999998</c:v>
                </c:pt>
                <c:pt idx="170">
                  <c:v>8.9028019199999999</c:v>
                </c:pt>
                <c:pt idx="171">
                  <c:v>8.8971385600000001</c:v>
                </c:pt>
                <c:pt idx="172">
                  <c:v>8.8943068800000002</c:v>
                </c:pt>
                <c:pt idx="173">
                  <c:v>8.8886435199999987</c:v>
                </c:pt>
                <c:pt idx="174">
                  <c:v>8.8858118400000006</c:v>
                </c:pt>
                <c:pt idx="175">
                  <c:v>8.8801484800000008</c:v>
                </c:pt>
                <c:pt idx="176">
                  <c:v>8.8773167999999991</c:v>
                </c:pt>
                <c:pt idx="177">
                  <c:v>8.8716534399999993</c:v>
                </c:pt>
                <c:pt idx="178">
                  <c:v>8.8688217599999994</c:v>
                </c:pt>
                <c:pt idx="179">
                  <c:v>8.8631583999999997</c:v>
                </c:pt>
                <c:pt idx="180">
                  <c:v>8.8603267199999998</c:v>
                </c:pt>
                <c:pt idx="181">
                  <c:v>8.85466336</c:v>
                </c:pt>
                <c:pt idx="182">
                  <c:v>8.8518316800000001</c:v>
                </c:pt>
                <c:pt idx="183">
                  <c:v>8.8461683199999985</c:v>
                </c:pt>
                <c:pt idx="184">
                  <c:v>8.8433366400000004</c:v>
                </c:pt>
                <c:pt idx="185">
                  <c:v>8.8376732800000006</c:v>
                </c:pt>
                <c:pt idx="186">
                  <c:v>8.8348416000000007</c:v>
                </c:pt>
                <c:pt idx="187">
                  <c:v>8.829178240000001</c:v>
                </c:pt>
                <c:pt idx="188">
                  <c:v>8.8263465599999993</c:v>
                </c:pt>
                <c:pt idx="189">
                  <c:v>8.8206831999999995</c:v>
                </c:pt>
                <c:pt idx="190">
                  <c:v>8.8178515199999996</c:v>
                </c:pt>
                <c:pt idx="191">
                  <c:v>8.8121881599999998</c:v>
                </c:pt>
                <c:pt idx="192">
                  <c:v>8.8093564799999999</c:v>
                </c:pt>
                <c:pt idx="193">
                  <c:v>8.8036931199999984</c:v>
                </c:pt>
                <c:pt idx="194">
                  <c:v>8.8008614400000003</c:v>
                </c:pt>
                <c:pt idx="195">
                  <c:v>8.7951980800000005</c:v>
                </c:pt>
                <c:pt idx="196">
                  <c:v>8.7923664000000006</c:v>
                </c:pt>
                <c:pt idx="197">
                  <c:v>8.7867030400000008</c:v>
                </c:pt>
                <c:pt idx="198">
                  <c:v>8.7838713599999991</c:v>
                </c:pt>
                <c:pt idx="199">
                  <c:v>8.781039680000001</c:v>
                </c:pt>
                <c:pt idx="200">
                  <c:v>8.7753763199999995</c:v>
                </c:pt>
                <c:pt idx="201">
                  <c:v>8.7725446399999996</c:v>
                </c:pt>
                <c:pt idx="202">
                  <c:v>8.7668812799999998</c:v>
                </c:pt>
                <c:pt idx="203">
                  <c:v>8.7640495999999999</c:v>
                </c:pt>
                <c:pt idx="204">
                  <c:v>8.7583862400000001</c:v>
                </c:pt>
                <c:pt idx="205">
                  <c:v>8.7555545600000002</c:v>
                </c:pt>
                <c:pt idx="206">
                  <c:v>8.7498912000000004</c:v>
                </c:pt>
                <c:pt idx="207">
                  <c:v>8.7470595199999988</c:v>
                </c:pt>
                <c:pt idx="208">
                  <c:v>8.741396159999999</c:v>
                </c:pt>
                <c:pt idx="209">
                  <c:v>8.7385644800000009</c:v>
                </c:pt>
                <c:pt idx="210">
                  <c:v>8.7329011199999993</c:v>
                </c:pt>
                <c:pt idx="211">
                  <c:v>8.7300694399999994</c:v>
                </c:pt>
                <c:pt idx="212">
                  <c:v>8.7244060800000014</c:v>
                </c:pt>
                <c:pt idx="213">
                  <c:v>8.7215743999999997</c:v>
                </c:pt>
                <c:pt idx="214">
                  <c:v>8.7159110399999999</c:v>
                </c:pt>
                <c:pt idx="215">
                  <c:v>8.7130793600000001</c:v>
                </c:pt>
                <c:pt idx="216">
                  <c:v>8.7074160000000003</c:v>
                </c:pt>
                <c:pt idx="217">
                  <c:v>8.7017526400000005</c:v>
                </c:pt>
                <c:pt idx="218">
                  <c:v>8.6989209599999988</c:v>
                </c:pt>
                <c:pt idx="219">
                  <c:v>8.693257599999999</c:v>
                </c:pt>
                <c:pt idx="220">
                  <c:v>8.687594240000001</c:v>
                </c:pt>
                <c:pt idx="221">
                  <c:v>8.6847625599999994</c:v>
                </c:pt>
                <c:pt idx="222">
                  <c:v>8.6790991999999996</c:v>
                </c:pt>
                <c:pt idx="223">
                  <c:v>8.6734358399999998</c:v>
                </c:pt>
                <c:pt idx="224">
                  <c:v>8.6706041599999999</c:v>
                </c:pt>
                <c:pt idx="225">
                  <c:v>8.6649408000000001</c:v>
                </c:pt>
                <c:pt idx="226">
                  <c:v>8.6592774400000003</c:v>
                </c:pt>
                <c:pt idx="227">
                  <c:v>8.6564457600000004</c:v>
                </c:pt>
                <c:pt idx="228">
                  <c:v>8.6507824000000006</c:v>
                </c:pt>
                <c:pt idx="229">
                  <c:v>8.6451190400000009</c:v>
                </c:pt>
                <c:pt idx="230">
                  <c:v>8.6422873599999992</c:v>
                </c:pt>
                <c:pt idx="231">
                  <c:v>8.6366239999999994</c:v>
                </c:pt>
                <c:pt idx="232">
                  <c:v>8.6309606399999996</c:v>
                </c:pt>
                <c:pt idx="233">
                  <c:v>8.6252972799999998</c:v>
                </c:pt>
                <c:pt idx="234">
                  <c:v>8.6224656</c:v>
                </c:pt>
                <c:pt idx="235">
                  <c:v>8.6168022400000002</c:v>
                </c:pt>
                <c:pt idx="236">
                  <c:v>8.6111388800000004</c:v>
                </c:pt>
                <c:pt idx="237">
                  <c:v>8.6083072000000005</c:v>
                </c:pt>
                <c:pt idx="238">
                  <c:v>8.6026438400000007</c:v>
                </c:pt>
                <c:pt idx="239">
                  <c:v>8.5969804800000009</c:v>
                </c:pt>
                <c:pt idx="240">
                  <c:v>8.5941487999999993</c:v>
                </c:pt>
                <c:pt idx="241">
                  <c:v>8.5884854399999995</c:v>
                </c:pt>
                <c:pt idx="242">
                  <c:v>8.5828220799999997</c:v>
                </c:pt>
                <c:pt idx="243">
                  <c:v>8.5799903999999998</c:v>
                </c:pt>
                <c:pt idx="244">
                  <c:v>8.57432704</c:v>
                </c:pt>
                <c:pt idx="245">
                  <c:v>8.5686636800000002</c:v>
                </c:pt>
                <c:pt idx="246">
                  <c:v>8.5658320000000003</c:v>
                </c:pt>
                <c:pt idx="247">
                  <c:v>8.5601686400000006</c:v>
                </c:pt>
                <c:pt idx="248">
                  <c:v>8.5545052800000008</c:v>
                </c:pt>
                <c:pt idx="249">
                  <c:v>8.5516735999999991</c:v>
                </c:pt>
                <c:pt idx="250">
                  <c:v>8.5460102400000011</c:v>
                </c:pt>
                <c:pt idx="251">
                  <c:v>8.5403468800000013</c:v>
                </c:pt>
                <c:pt idx="252">
                  <c:v>8.5375151999999996</c:v>
                </c:pt>
                <c:pt idx="253">
                  <c:v>8.5318518399999999</c:v>
                </c:pt>
                <c:pt idx="254">
                  <c:v>8.5261884800000001</c:v>
                </c:pt>
                <c:pt idx="255">
                  <c:v>8.5233568000000002</c:v>
                </c:pt>
                <c:pt idx="256">
                  <c:v>8.5176934400000004</c:v>
                </c:pt>
                <c:pt idx="257">
                  <c:v>8.5120300800000006</c:v>
                </c:pt>
                <c:pt idx="258">
                  <c:v>8.5091984000000007</c:v>
                </c:pt>
                <c:pt idx="259">
                  <c:v>8.5035350400000009</c:v>
                </c:pt>
                <c:pt idx="260">
                  <c:v>8.4978716800000011</c:v>
                </c:pt>
                <c:pt idx="261">
                  <c:v>8.4950399999999995</c:v>
                </c:pt>
                <c:pt idx="262">
                  <c:v>8.4893766399999997</c:v>
                </c:pt>
                <c:pt idx="263">
                  <c:v>8.4837132799999999</c:v>
                </c:pt>
                <c:pt idx="264">
                  <c:v>8.4808816</c:v>
                </c:pt>
                <c:pt idx="265">
                  <c:v>8.4752182400000002</c:v>
                </c:pt>
                <c:pt idx="266">
                  <c:v>8.4695548800000005</c:v>
                </c:pt>
                <c:pt idx="267">
                  <c:v>8.4667232000000006</c:v>
                </c:pt>
                <c:pt idx="268">
                  <c:v>8.4610598400000008</c:v>
                </c:pt>
                <c:pt idx="269">
                  <c:v>8.4582281599999991</c:v>
                </c:pt>
                <c:pt idx="270">
                  <c:v>8.4525647999999993</c:v>
                </c:pt>
                <c:pt idx="271">
                  <c:v>8.4469014399999995</c:v>
                </c:pt>
                <c:pt idx="272">
                  <c:v>8.4440697599999996</c:v>
                </c:pt>
                <c:pt idx="273">
                  <c:v>8.4384063999999999</c:v>
                </c:pt>
                <c:pt idx="274">
                  <c:v>8.4327430400000001</c:v>
                </c:pt>
                <c:pt idx="275">
                  <c:v>8.4299113600000002</c:v>
                </c:pt>
                <c:pt idx="276">
                  <c:v>8.4242480000000004</c:v>
                </c:pt>
                <c:pt idx="277">
                  <c:v>8.4185846400000006</c:v>
                </c:pt>
                <c:pt idx="278">
                  <c:v>8.415752959999999</c:v>
                </c:pt>
                <c:pt idx="279">
                  <c:v>8.4100895999999992</c:v>
                </c:pt>
                <c:pt idx="280">
                  <c:v>8.4044262399999994</c:v>
                </c:pt>
                <c:pt idx="281">
                  <c:v>8.4015945599999995</c:v>
                </c:pt>
                <c:pt idx="282">
                  <c:v>8.3959311999999997</c:v>
                </c:pt>
                <c:pt idx="283">
                  <c:v>8.3930995199999998</c:v>
                </c:pt>
                <c:pt idx="284">
                  <c:v>8.38743616</c:v>
                </c:pt>
                <c:pt idx="285">
                  <c:v>8.3817728000000002</c:v>
                </c:pt>
                <c:pt idx="286">
                  <c:v>8.3789411199999986</c:v>
                </c:pt>
                <c:pt idx="287">
                  <c:v>8.3732777599999988</c:v>
                </c:pt>
                <c:pt idx="288">
                  <c:v>8.367614399999999</c:v>
                </c:pt>
                <c:pt idx="289">
                  <c:v>8.361951040000001</c:v>
                </c:pt>
                <c:pt idx="290">
                  <c:v>8.3562876800000012</c:v>
                </c:pt>
                <c:pt idx="291">
                  <c:v>8.3506243199999997</c:v>
                </c:pt>
                <c:pt idx="292">
                  <c:v>8.3449609599999999</c:v>
                </c:pt>
                <c:pt idx="293">
                  <c:v>8.3392976000000001</c:v>
                </c:pt>
                <c:pt idx="294">
                  <c:v>8.3336342400000003</c:v>
                </c:pt>
                <c:pt idx="295">
                  <c:v>8.3279708800000005</c:v>
                </c:pt>
                <c:pt idx="296">
                  <c:v>8.322307519999999</c:v>
                </c:pt>
                <c:pt idx="297">
                  <c:v>8.3194758400000008</c:v>
                </c:pt>
                <c:pt idx="298">
                  <c:v>8.3138124800000011</c:v>
                </c:pt>
                <c:pt idx="299">
                  <c:v>8.3081491199999995</c:v>
                </c:pt>
                <c:pt idx="300">
                  <c:v>8.3024857599999997</c:v>
                </c:pt>
                <c:pt idx="301">
                  <c:v>8.2968223999999999</c:v>
                </c:pt>
                <c:pt idx="302">
                  <c:v>8.2911590400000001</c:v>
                </c:pt>
                <c:pt idx="303">
                  <c:v>8.2854956800000004</c:v>
                </c:pt>
                <c:pt idx="304">
                  <c:v>8.2798323199999988</c:v>
                </c:pt>
                <c:pt idx="305">
                  <c:v>8.274168959999999</c:v>
                </c:pt>
                <c:pt idx="306">
                  <c:v>8.2685055999999992</c:v>
                </c:pt>
                <c:pt idx="307">
                  <c:v>8.2656739199999993</c:v>
                </c:pt>
                <c:pt idx="308">
                  <c:v>8.2600105599999996</c:v>
                </c:pt>
                <c:pt idx="309">
                  <c:v>8.2543471999999998</c:v>
                </c:pt>
                <c:pt idx="310">
                  <c:v>8.24868384</c:v>
                </c:pt>
                <c:pt idx="311">
                  <c:v>8.2430204800000002</c:v>
                </c:pt>
                <c:pt idx="312">
                  <c:v>8.2373571199999986</c:v>
                </c:pt>
                <c:pt idx="313">
                  <c:v>8.2316937599999989</c:v>
                </c:pt>
                <c:pt idx="314">
                  <c:v>8.2260303999999991</c:v>
                </c:pt>
                <c:pt idx="315">
                  <c:v>8.2203670400000011</c:v>
                </c:pt>
                <c:pt idx="316">
                  <c:v>8.2175353599999994</c:v>
                </c:pt>
                <c:pt idx="317">
                  <c:v>8.2118719999999996</c:v>
                </c:pt>
                <c:pt idx="318">
                  <c:v>8.2062086399999998</c:v>
                </c:pt>
                <c:pt idx="319">
                  <c:v>8.20054528</c:v>
                </c:pt>
                <c:pt idx="320">
                  <c:v>8.1948819199999985</c:v>
                </c:pt>
                <c:pt idx="321">
                  <c:v>8.1892185599999987</c:v>
                </c:pt>
                <c:pt idx="322">
                  <c:v>8.1835552000000007</c:v>
                </c:pt>
                <c:pt idx="323">
                  <c:v>8.1778918400000009</c:v>
                </c:pt>
                <c:pt idx="324">
                  <c:v>8.1750601599999992</c:v>
                </c:pt>
                <c:pt idx="325">
                  <c:v>8.1693967999999995</c:v>
                </c:pt>
                <c:pt idx="326">
                  <c:v>8.1637334399999997</c:v>
                </c:pt>
                <c:pt idx="327">
                  <c:v>8.1580700799999999</c:v>
                </c:pt>
                <c:pt idx="328">
                  <c:v>8.1524067200000001</c:v>
                </c:pt>
                <c:pt idx="329">
                  <c:v>8.1467433600000003</c:v>
                </c:pt>
                <c:pt idx="330">
                  <c:v>8.1410800000000005</c:v>
                </c:pt>
                <c:pt idx="331">
                  <c:v>8.1382483199999989</c:v>
                </c:pt>
                <c:pt idx="332">
                  <c:v>8.1325849599999991</c:v>
                </c:pt>
                <c:pt idx="333">
                  <c:v>8.1269215999999993</c:v>
                </c:pt>
                <c:pt idx="334">
                  <c:v>8.1212582399999995</c:v>
                </c:pt>
                <c:pt idx="335">
                  <c:v>8.1155948799999997</c:v>
                </c:pt>
                <c:pt idx="336">
                  <c:v>8.1099315199999999</c:v>
                </c:pt>
                <c:pt idx="337">
                  <c:v>8.1042681600000002</c:v>
                </c:pt>
                <c:pt idx="338">
                  <c:v>8.1014364800000003</c:v>
                </c:pt>
                <c:pt idx="339">
                  <c:v>8.0957731199999987</c:v>
                </c:pt>
                <c:pt idx="340">
                  <c:v>8.0901097599999989</c:v>
                </c:pt>
                <c:pt idx="341">
                  <c:v>8.0844463999999991</c:v>
                </c:pt>
                <c:pt idx="342">
                  <c:v>8.0787830399999994</c:v>
                </c:pt>
                <c:pt idx="343">
                  <c:v>8.0731196800000014</c:v>
                </c:pt>
                <c:pt idx="344">
                  <c:v>8.0674563199999998</c:v>
                </c:pt>
                <c:pt idx="345">
                  <c:v>8.0646246399999999</c:v>
                </c:pt>
                <c:pt idx="346">
                  <c:v>8.0589612800000001</c:v>
                </c:pt>
                <c:pt idx="347">
                  <c:v>8.0532979199999986</c:v>
                </c:pt>
                <c:pt idx="348">
                  <c:v>8.0476345599999988</c:v>
                </c:pt>
                <c:pt idx="349">
                  <c:v>8.0419712000000008</c:v>
                </c:pt>
                <c:pt idx="350">
                  <c:v>8.036307840000001</c:v>
                </c:pt>
                <c:pt idx="351">
                  <c:v>8.0334761599999993</c:v>
                </c:pt>
                <c:pt idx="352">
                  <c:v>8.0278127999999995</c:v>
                </c:pt>
                <c:pt idx="353">
                  <c:v>8.0193177599999999</c:v>
                </c:pt>
                <c:pt idx="354">
                  <c:v>8.0136544000000001</c:v>
                </c:pt>
                <c:pt idx="355">
                  <c:v>8.0079910400000003</c:v>
                </c:pt>
                <c:pt idx="356">
                  <c:v>8.0023276800000005</c:v>
                </c:pt>
                <c:pt idx="357">
                  <c:v>7.9966643199999989</c:v>
                </c:pt>
                <c:pt idx="358">
                  <c:v>7.9910009599999992</c:v>
                </c:pt>
                <c:pt idx="359">
                  <c:v>7.9825059199999995</c:v>
                </c:pt>
                <c:pt idx="360">
                  <c:v>7.9768425599999997</c:v>
                </c:pt>
                <c:pt idx="361">
                  <c:v>7.9711791999999999</c:v>
                </c:pt>
                <c:pt idx="362">
                  <c:v>7.9655158400000001</c:v>
                </c:pt>
                <c:pt idx="363">
                  <c:v>7.9598524800000003</c:v>
                </c:pt>
                <c:pt idx="364">
                  <c:v>7.9541891199999997</c:v>
                </c:pt>
                <c:pt idx="365">
                  <c:v>7.9485257599999999</c:v>
                </c:pt>
                <c:pt idx="366">
                  <c:v>7.9400307199999993</c:v>
                </c:pt>
                <c:pt idx="367">
                  <c:v>7.9343673599999995</c:v>
                </c:pt>
                <c:pt idx="368">
                  <c:v>7.9287039999999998</c:v>
                </c:pt>
                <c:pt idx="369">
                  <c:v>7.92304064</c:v>
                </c:pt>
                <c:pt idx="370">
                  <c:v>7.9173772800000002</c:v>
                </c:pt>
                <c:pt idx="371">
                  <c:v>7.9117139199999995</c:v>
                </c:pt>
                <c:pt idx="372">
                  <c:v>7.9060505599999997</c:v>
                </c:pt>
                <c:pt idx="373">
                  <c:v>7.8975555199999992</c:v>
                </c:pt>
                <c:pt idx="374">
                  <c:v>7.8918921599999994</c:v>
                </c:pt>
                <c:pt idx="375">
                  <c:v>7.8862287999999996</c:v>
                </c:pt>
                <c:pt idx="376">
                  <c:v>7.8805654399999998</c:v>
                </c:pt>
                <c:pt idx="377">
                  <c:v>7.8749020800000009</c:v>
                </c:pt>
                <c:pt idx="378">
                  <c:v>7.8692387199999994</c:v>
                </c:pt>
                <c:pt idx="379">
                  <c:v>7.8635753599999996</c:v>
                </c:pt>
                <c:pt idx="380">
                  <c:v>7.8579119999999998</c:v>
                </c:pt>
                <c:pt idx="381">
                  <c:v>7.8494169599999992</c:v>
                </c:pt>
                <c:pt idx="382">
                  <c:v>7.8437536000000003</c:v>
                </c:pt>
                <c:pt idx="383">
                  <c:v>7.8380902400000005</c:v>
                </c:pt>
                <c:pt idx="384">
                  <c:v>7.8324268800000008</c:v>
                </c:pt>
                <c:pt idx="385">
                  <c:v>7.8267635199999992</c:v>
                </c:pt>
                <c:pt idx="386">
                  <c:v>7.8211001599999994</c:v>
                </c:pt>
                <c:pt idx="387">
                  <c:v>7.8154367999999996</c:v>
                </c:pt>
                <c:pt idx="388">
                  <c:v>7.8097734399999998</c:v>
                </c:pt>
                <c:pt idx="389">
                  <c:v>7.8041100800000009</c:v>
                </c:pt>
                <c:pt idx="390">
                  <c:v>7.7956150400000004</c:v>
                </c:pt>
                <c:pt idx="391">
                  <c:v>7.7899516800000006</c:v>
                </c:pt>
                <c:pt idx="392">
                  <c:v>7.784288319999999</c:v>
                </c:pt>
                <c:pt idx="393">
                  <c:v>7.7786249599999993</c:v>
                </c:pt>
                <c:pt idx="394">
                  <c:v>7.7729615999999995</c:v>
                </c:pt>
                <c:pt idx="395">
                  <c:v>7.7672982400000006</c:v>
                </c:pt>
                <c:pt idx="396">
                  <c:v>7.7616348800000008</c:v>
                </c:pt>
                <c:pt idx="397">
                  <c:v>7.7559715199999992</c:v>
                </c:pt>
                <c:pt idx="398">
                  <c:v>7.7503081599999994</c:v>
                </c:pt>
                <c:pt idx="399">
                  <c:v>7.7446447999999997</c:v>
                </c:pt>
                <c:pt idx="400">
                  <c:v>7.73614976</c:v>
                </c:pt>
                <c:pt idx="401">
                  <c:v>7.7304864000000002</c:v>
                </c:pt>
                <c:pt idx="402">
                  <c:v>7.7248230400000004</c:v>
                </c:pt>
                <c:pt idx="403">
                  <c:v>7.7191596800000006</c:v>
                </c:pt>
                <c:pt idx="404">
                  <c:v>7.7134963199999991</c:v>
                </c:pt>
                <c:pt idx="405">
                  <c:v>7.7078329599999993</c:v>
                </c:pt>
                <c:pt idx="406">
                  <c:v>7.7021695999999995</c:v>
                </c:pt>
                <c:pt idx="407">
                  <c:v>7.6965062400000006</c:v>
                </c:pt>
                <c:pt idx="408">
                  <c:v>7.6908428800000008</c:v>
                </c:pt>
                <c:pt idx="409">
                  <c:v>7.6851795199999993</c:v>
                </c:pt>
                <c:pt idx="410">
                  <c:v>7.6795161599999995</c:v>
                </c:pt>
                <c:pt idx="411">
                  <c:v>7.6738527999999997</c:v>
                </c:pt>
                <c:pt idx="412">
                  <c:v>7.6681894399999999</c:v>
                </c:pt>
                <c:pt idx="413">
                  <c:v>7.6596944000000002</c:v>
                </c:pt>
                <c:pt idx="414">
                  <c:v>7.6540310400000005</c:v>
                </c:pt>
                <c:pt idx="415">
                  <c:v>7.6455359999999999</c:v>
                </c:pt>
                <c:pt idx="416">
                  <c:v>7.6398726400000001</c:v>
                </c:pt>
                <c:pt idx="417">
                  <c:v>7.6313775999999995</c:v>
                </c:pt>
                <c:pt idx="418">
                  <c:v>7.6257142400000006</c:v>
                </c:pt>
                <c:pt idx="419">
                  <c:v>7.6200508800000009</c:v>
                </c:pt>
                <c:pt idx="420">
                  <c:v>7.6115558400000003</c:v>
                </c:pt>
                <c:pt idx="421">
                  <c:v>7.6058924800000005</c:v>
                </c:pt>
                <c:pt idx="422">
                  <c:v>7.5973974399999999</c:v>
                </c:pt>
                <c:pt idx="423">
                  <c:v>7.5917340800000002</c:v>
                </c:pt>
                <c:pt idx="424">
                  <c:v>7.5832390400000005</c:v>
                </c:pt>
                <c:pt idx="425">
                  <c:v>7.5775756800000007</c:v>
                </c:pt>
                <c:pt idx="426">
                  <c:v>7.5690806400000001</c:v>
                </c:pt>
                <c:pt idx="427">
                  <c:v>7.5634172800000004</c:v>
                </c:pt>
                <c:pt idx="428">
                  <c:v>7.5577539199999997</c:v>
                </c:pt>
                <c:pt idx="429">
                  <c:v>7.5492588800000009</c:v>
                </c:pt>
                <c:pt idx="430">
                  <c:v>7.5435955199999993</c:v>
                </c:pt>
                <c:pt idx="431">
                  <c:v>7.5351004800000005</c:v>
                </c:pt>
                <c:pt idx="432">
                  <c:v>7.529437119999999</c:v>
                </c:pt>
                <c:pt idx="433">
                  <c:v>7.5209420800000002</c:v>
                </c:pt>
                <c:pt idx="434">
                  <c:v>7.5152787199999995</c:v>
                </c:pt>
                <c:pt idx="435">
                  <c:v>7.5096153599999997</c:v>
                </c:pt>
                <c:pt idx="436">
                  <c:v>7.5011203199999992</c:v>
                </c:pt>
                <c:pt idx="437">
                  <c:v>7.4954569599999994</c:v>
                </c:pt>
                <c:pt idx="438">
                  <c:v>7.4869619199999988</c:v>
                </c:pt>
                <c:pt idx="439">
                  <c:v>7.4812985599999999</c:v>
                </c:pt>
                <c:pt idx="440">
                  <c:v>7.4756352000000001</c:v>
                </c:pt>
                <c:pt idx="441">
                  <c:v>7.4671401599999996</c:v>
                </c:pt>
                <c:pt idx="442">
                  <c:v>7.4614767999999998</c:v>
                </c:pt>
                <c:pt idx="443">
                  <c:v>7.4529817599999992</c:v>
                </c:pt>
                <c:pt idx="444">
                  <c:v>7.4473184000000003</c:v>
                </c:pt>
                <c:pt idx="445">
                  <c:v>7.4416550400000006</c:v>
                </c:pt>
                <c:pt idx="446">
                  <c:v>7.43316</c:v>
                </c:pt>
                <c:pt idx="447">
                  <c:v>7.4274966400000002</c:v>
                </c:pt>
                <c:pt idx="448">
                  <c:v>7.4190015999999996</c:v>
                </c:pt>
                <c:pt idx="449">
                  <c:v>7.4133382399999999</c:v>
                </c:pt>
                <c:pt idx="450">
                  <c:v>7.407674880000001</c:v>
                </c:pt>
                <c:pt idx="451">
                  <c:v>7.3991798400000004</c:v>
                </c:pt>
                <c:pt idx="452">
                  <c:v>7.3935164800000006</c:v>
                </c:pt>
                <c:pt idx="453">
                  <c:v>7.38502144</c:v>
                </c:pt>
                <c:pt idx="454">
                  <c:v>7.3793580800000003</c:v>
                </c:pt>
                <c:pt idx="455">
                  <c:v>7.3736947199999996</c:v>
                </c:pt>
                <c:pt idx="456">
                  <c:v>7.3651996800000008</c:v>
                </c:pt>
                <c:pt idx="457">
                  <c:v>7.3595363199999992</c:v>
                </c:pt>
                <c:pt idx="458">
                  <c:v>7.3538729599999995</c:v>
                </c:pt>
                <c:pt idx="459">
                  <c:v>7.3453779199999989</c:v>
                </c:pt>
                <c:pt idx="460">
                  <c:v>7.33971456</c:v>
                </c:pt>
                <c:pt idx="461">
                  <c:v>7.3312195199999994</c:v>
                </c:pt>
                <c:pt idx="462">
                  <c:v>7.3255561599999997</c:v>
                </c:pt>
                <c:pt idx="463">
                  <c:v>7.3198927999999999</c:v>
                </c:pt>
                <c:pt idx="464">
                  <c:v>7.3113977599999993</c:v>
                </c:pt>
                <c:pt idx="465">
                  <c:v>7.3057343999999995</c:v>
                </c:pt>
                <c:pt idx="466">
                  <c:v>7.3000710400000006</c:v>
                </c:pt>
                <c:pt idx="467">
                  <c:v>7.2915760000000001</c:v>
                </c:pt>
                <c:pt idx="468">
                  <c:v>7.2859126400000003</c:v>
                </c:pt>
                <c:pt idx="469">
                  <c:v>7.2802492800000005</c:v>
                </c:pt>
                <c:pt idx="470">
                  <c:v>7.2717542399999999</c:v>
                </c:pt>
                <c:pt idx="471">
                  <c:v>7.2632592000000002</c:v>
                </c:pt>
                <c:pt idx="472">
                  <c:v>7.2547641599999997</c:v>
                </c:pt>
                <c:pt idx="473">
                  <c:v>7.24626912</c:v>
                </c:pt>
                <c:pt idx="474">
                  <c:v>7.2377740799999994</c:v>
                </c:pt>
                <c:pt idx="475">
                  <c:v>7.2321107199999997</c:v>
                </c:pt>
                <c:pt idx="476">
                  <c:v>7.22361568</c:v>
                </c:pt>
                <c:pt idx="477">
                  <c:v>7.2151206400000003</c:v>
                </c:pt>
                <c:pt idx="478">
                  <c:v>7.2066255999999997</c:v>
                </c:pt>
                <c:pt idx="479">
                  <c:v>7.1981305599999992</c:v>
                </c:pt>
                <c:pt idx="480">
                  <c:v>7.1896355200000004</c:v>
                </c:pt>
                <c:pt idx="481">
                  <c:v>7.1839721599999997</c:v>
                </c:pt>
                <c:pt idx="482">
                  <c:v>7.17547712</c:v>
                </c:pt>
                <c:pt idx="483">
                  <c:v>7.1669820799999995</c:v>
                </c:pt>
                <c:pt idx="484">
                  <c:v>7.1584870399999998</c:v>
                </c:pt>
                <c:pt idx="485">
                  <c:v>7.1499920000000001</c:v>
                </c:pt>
                <c:pt idx="486">
                  <c:v>7.1443286400000003</c:v>
                </c:pt>
                <c:pt idx="487">
                  <c:v>7.1358335999999998</c:v>
                </c:pt>
                <c:pt idx="488">
                  <c:v>7.1273385599999992</c:v>
                </c:pt>
                <c:pt idx="489">
                  <c:v>7.1188435200000004</c:v>
                </c:pt>
                <c:pt idx="490">
                  <c:v>7.1131801599999998</c:v>
                </c:pt>
                <c:pt idx="491">
                  <c:v>7.1046851200000001</c:v>
                </c:pt>
                <c:pt idx="492">
                  <c:v>7.0961900799999995</c:v>
                </c:pt>
                <c:pt idx="493">
                  <c:v>7.0876950399999998</c:v>
                </c:pt>
                <c:pt idx="494">
                  <c:v>7.0792000000000002</c:v>
                </c:pt>
                <c:pt idx="495">
                  <c:v>7.0735366400000004</c:v>
                </c:pt>
                <c:pt idx="496">
                  <c:v>7.0650415999999998</c:v>
                </c:pt>
                <c:pt idx="497">
                  <c:v>7.0565465599999992</c:v>
                </c:pt>
                <c:pt idx="498">
                  <c:v>7.0480515200000005</c:v>
                </c:pt>
                <c:pt idx="499">
                  <c:v>7.0423881599999998</c:v>
                </c:pt>
                <c:pt idx="500">
                  <c:v>7.0338931200000001</c:v>
                </c:pt>
                <c:pt idx="501">
                  <c:v>7.0253980799999995</c:v>
                </c:pt>
                <c:pt idx="502">
                  <c:v>7.0169030399999999</c:v>
                </c:pt>
                <c:pt idx="503">
                  <c:v>7.0112396800000001</c:v>
                </c:pt>
                <c:pt idx="504">
                  <c:v>7.0027446400000004</c:v>
                </c:pt>
                <c:pt idx="505">
                  <c:v>6.9942495999999998</c:v>
                </c:pt>
                <c:pt idx="506">
                  <c:v>6.9857545599999993</c:v>
                </c:pt>
                <c:pt idx="507">
                  <c:v>6.9800911999999995</c:v>
                </c:pt>
                <c:pt idx="508">
                  <c:v>6.9715961599999998</c:v>
                </c:pt>
                <c:pt idx="509">
                  <c:v>6.9631011200000001</c:v>
                </c:pt>
                <c:pt idx="510">
                  <c:v>6.9546060799999996</c:v>
                </c:pt>
                <c:pt idx="511">
                  <c:v>6.9489427199999998</c:v>
                </c:pt>
                <c:pt idx="512">
                  <c:v>6.9404476800000001</c:v>
                </c:pt>
                <c:pt idx="513">
                  <c:v>6.9319526400000004</c:v>
                </c:pt>
                <c:pt idx="514">
                  <c:v>6.9262892799999998</c:v>
                </c:pt>
                <c:pt idx="515">
                  <c:v>6.9177942400000001</c:v>
                </c:pt>
                <c:pt idx="516">
                  <c:v>6.9092991999999995</c:v>
                </c:pt>
                <c:pt idx="517">
                  <c:v>6.9008041599999999</c:v>
                </c:pt>
                <c:pt idx="518">
                  <c:v>6.8951408000000001</c:v>
                </c:pt>
                <c:pt idx="519">
                  <c:v>6.8866457599999995</c:v>
                </c:pt>
                <c:pt idx="520">
                  <c:v>6.8781507199999998</c:v>
                </c:pt>
                <c:pt idx="521">
                  <c:v>6.8696556800000002</c:v>
                </c:pt>
                <c:pt idx="522">
                  <c:v>6.8611606400000005</c:v>
                </c:pt>
                <c:pt idx="523">
                  <c:v>6.8526655999999999</c:v>
                </c:pt>
                <c:pt idx="524">
                  <c:v>6.8441705599999993</c:v>
                </c:pt>
                <c:pt idx="525">
                  <c:v>6.8328438400000007</c:v>
                </c:pt>
                <c:pt idx="526">
                  <c:v>6.8243488000000001</c:v>
                </c:pt>
                <c:pt idx="527">
                  <c:v>6.8158537599999995</c:v>
                </c:pt>
                <c:pt idx="528">
                  <c:v>6.8073587199999999</c:v>
                </c:pt>
                <c:pt idx="529">
                  <c:v>6.7960320000000003</c:v>
                </c:pt>
                <c:pt idx="530">
                  <c:v>6.7875369599999997</c:v>
                </c:pt>
                <c:pt idx="531">
                  <c:v>6.7790419200000001</c:v>
                </c:pt>
                <c:pt idx="532">
                  <c:v>6.7705468799999995</c:v>
                </c:pt>
                <c:pt idx="533">
                  <c:v>6.7592201599999999</c:v>
                </c:pt>
                <c:pt idx="534">
                  <c:v>6.7507251200000002</c:v>
                </c:pt>
                <c:pt idx="535">
                  <c:v>6.7422300799999997</c:v>
                </c:pt>
                <c:pt idx="536">
                  <c:v>6.73373504</c:v>
                </c:pt>
                <c:pt idx="537">
                  <c:v>6.7224083200000004</c:v>
                </c:pt>
                <c:pt idx="538">
                  <c:v>6.7139132799999999</c:v>
                </c:pt>
                <c:pt idx="539">
                  <c:v>6.7054182400000002</c:v>
                </c:pt>
                <c:pt idx="540">
                  <c:v>6.6969231999999996</c:v>
                </c:pt>
                <c:pt idx="541">
                  <c:v>6.6855964800000001</c:v>
                </c:pt>
                <c:pt idx="542">
                  <c:v>6.6771014400000004</c:v>
                </c:pt>
                <c:pt idx="543">
                  <c:v>6.6686063999999998</c:v>
                </c:pt>
                <c:pt idx="544">
                  <c:v>6.6601113599999993</c:v>
                </c:pt>
                <c:pt idx="545">
                  <c:v>6.6516163200000005</c:v>
                </c:pt>
                <c:pt idx="546">
                  <c:v>6.6402896</c:v>
                </c:pt>
                <c:pt idx="547">
                  <c:v>6.6317945599999994</c:v>
                </c:pt>
                <c:pt idx="548">
                  <c:v>6.6232995199999998</c:v>
                </c:pt>
                <c:pt idx="549">
                  <c:v>6.6148044800000001</c:v>
                </c:pt>
                <c:pt idx="550">
                  <c:v>6.6063094400000004</c:v>
                </c:pt>
                <c:pt idx="551">
                  <c:v>6.5978143999999999</c:v>
                </c:pt>
                <c:pt idx="552">
                  <c:v>6.5864876799999994</c:v>
                </c:pt>
                <c:pt idx="553">
                  <c:v>6.5779926400000006</c:v>
                </c:pt>
                <c:pt idx="554">
                  <c:v>6.5694976</c:v>
                </c:pt>
                <c:pt idx="555">
                  <c:v>6.5610025599999995</c:v>
                </c:pt>
                <c:pt idx="556">
                  <c:v>6.5525075199999998</c:v>
                </c:pt>
                <c:pt idx="557">
                  <c:v>6.5440124800000001</c:v>
                </c:pt>
                <c:pt idx="558">
                  <c:v>6.5355174400000005</c:v>
                </c:pt>
                <c:pt idx="559">
                  <c:v>6.52419072</c:v>
                </c:pt>
                <c:pt idx="560">
                  <c:v>6.5156956799999994</c:v>
                </c:pt>
                <c:pt idx="561">
                  <c:v>6.5072006400000006</c:v>
                </c:pt>
                <c:pt idx="562">
                  <c:v>6.4987056000000001</c:v>
                </c:pt>
                <c:pt idx="563">
                  <c:v>6.4902105599999995</c:v>
                </c:pt>
                <c:pt idx="564">
                  <c:v>6.4817155199999998</c:v>
                </c:pt>
                <c:pt idx="565">
                  <c:v>6.4732204800000002</c:v>
                </c:pt>
                <c:pt idx="566">
                  <c:v>6.4647254400000005</c:v>
                </c:pt>
                <c:pt idx="567">
                  <c:v>6.4562303999999999</c:v>
                </c:pt>
                <c:pt idx="568">
                  <c:v>6.4449036799999995</c:v>
                </c:pt>
                <c:pt idx="569">
                  <c:v>6.4364086399999998</c:v>
                </c:pt>
                <c:pt idx="570">
                  <c:v>6.4250819200000002</c:v>
                </c:pt>
                <c:pt idx="571">
                  <c:v>6.4137551999999998</c:v>
                </c:pt>
                <c:pt idx="572">
                  <c:v>6.4024284799999993</c:v>
                </c:pt>
                <c:pt idx="573">
                  <c:v>6.3911017599999997</c:v>
                </c:pt>
                <c:pt idx="574">
                  <c:v>6.3826067200000001</c:v>
                </c:pt>
                <c:pt idx="575">
                  <c:v>6.3712799999999996</c:v>
                </c:pt>
                <c:pt idx="576">
                  <c:v>6.35995328</c:v>
                </c:pt>
                <c:pt idx="577">
                  <c:v>6.3486265599999996</c:v>
                </c:pt>
                <c:pt idx="578">
                  <c:v>6.33729984</c:v>
                </c:pt>
                <c:pt idx="579">
                  <c:v>6.3288048000000003</c:v>
                </c:pt>
                <c:pt idx="580">
                  <c:v>6.3174780799999999</c:v>
                </c:pt>
                <c:pt idx="581">
                  <c:v>6.3061513599999994</c:v>
                </c:pt>
                <c:pt idx="582">
                  <c:v>6.2948246399999999</c:v>
                </c:pt>
                <c:pt idx="583">
                  <c:v>6.2863296000000002</c:v>
                </c:pt>
                <c:pt idx="584">
                  <c:v>6.2750028799999997</c:v>
                </c:pt>
                <c:pt idx="585">
                  <c:v>6.2636761599999993</c:v>
                </c:pt>
                <c:pt idx="586">
                  <c:v>6.2523494400000006</c:v>
                </c:pt>
                <c:pt idx="587">
                  <c:v>6.2438544</c:v>
                </c:pt>
                <c:pt idx="588">
                  <c:v>6.2325276799999996</c:v>
                </c:pt>
                <c:pt idx="589">
                  <c:v>6.22120096</c:v>
                </c:pt>
                <c:pt idx="590">
                  <c:v>6.2098742400000004</c:v>
                </c:pt>
                <c:pt idx="591">
                  <c:v>6.2013791999999999</c:v>
                </c:pt>
                <c:pt idx="592">
                  <c:v>6.1900524799999994</c:v>
                </c:pt>
                <c:pt idx="593">
                  <c:v>6.1787257599999998</c:v>
                </c:pt>
                <c:pt idx="594">
                  <c:v>6.1702307200000002</c:v>
                </c:pt>
                <c:pt idx="595">
                  <c:v>6.1589039999999997</c:v>
                </c:pt>
                <c:pt idx="596">
                  <c:v>6.1475772800000001</c:v>
                </c:pt>
                <c:pt idx="597">
                  <c:v>6.1362505599999997</c:v>
                </c:pt>
                <c:pt idx="598">
                  <c:v>6.12775552</c:v>
                </c:pt>
                <c:pt idx="599">
                  <c:v>6.1164287999999996</c:v>
                </c:pt>
                <c:pt idx="600">
                  <c:v>6.10510208</c:v>
                </c:pt>
                <c:pt idx="601">
                  <c:v>6.0966070400000003</c:v>
                </c:pt>
                <c:pt idx="602">
                  <c:v>6.0852803199999999</c:v>
                </c:pt>
                <c:pt idx="603">
                  <c:v>6.0767852800000002</c:v>
                </c:pt>
                <c:pt idx="604">
                  <c:v>6.0654585599999997</c:v>
                </c:pt>
                <c:pt idx="605">
                  <c:v>6.0541318400000002</c:v>
                </c:pt>
                <c:pt idx="606">
                  <c:v>6.0456367999999996</c:v>
                </c:pt>
                <c:pt idx="607">
                  <c:v>6.03431008</c:v>
                </c:pt>
                <c:pt idx="608">
                  <c:v>6.0229833599999996</c:v>
                </c:pt>
                <c:pt idx="609">
                  <c:v>6.0144883199999999</c:v>
                </c:pt>
                <c:pt idx="610">
                  <c:v>6.0031616000000003</c:v>
                </c:pt>
                <c:pt idx="611">
                  <c:v>5.9946665599999998</c:v>
                </c:pt>
                <c:pt idx="612">
                  <c:v>5.9833398400000002</c:v>
                </c:pt>
                <c:pt idx="613">
                  <c:v>5.9691814399999998</c:v>
                </c:pt>
                <c:pt idx="614">
                  <c:v>5.9578547200000003</c:v>
                </c:pt>
                <c:pt idx="615">
                  <c:v>5.9436963199999999</c:v>
                </c:pt>
                <c:pt idx="616">
                  <c:v>5.9295379200000005</c:v>
                </c:pt>
                <c:pt idx="617">
                  <c:v>5.9182112</c:v>
                </c:pt>
                <c:pt idx="618">
                  <c:v>5.9040527999999997</c:v>
                </c:pt>
                <c:pt idx="619">
                  <c:v>5.8898944000000002</c:v>
                </c:pt>
                <c:pt idx="620">
                  <c:v>5.8785676799999997</c:v>
                </c:pt>
                <c:pt idx="621">
                  <c:v>5.8644092799999994</c:v>
                </c:pt>
                <c:pt idx="622">
                  <c:v>5.8502508799999999</c:v>
                </c:pt>
                <c:pt idx="623">
                  <c:v>5.8389241599999995</c:v>
                </c:pt>
                <c:pt idx="624">
                  <c:v>5.82476576</c:v>
                </c:pt>
                <c:pt idx="625">
                  <c:v>5.8134390400000004</c:v>
                </c:pt>
                <c:pt idx="626">
                  <c:v>5.7992806400000001</c:v>
                </c:pt>
                <c:pt idx="627">
                  <c:v>5.7851222400000006</c:v>
                </c:pt>
                <c:pt idx="628">
                  <c:v>5.7737955200000002</c:v>
                </c:pt>
                <c:pt idx="629">
                  <c:v>5.7596371199999998</c:v>
                </c:pt>
                <c:pt idx="630">
                  <c:v>5.7483104000000003</c:v>
                </c:pt>
                <c:pt idx="631">
                  <c:v>5.7341519999999999</c:v>
                </c:pt>
                <c:pt idx="632">
                  <c:v>5.7228252799999995</c:v>
                </c:pt>
                <c:pt idx="633">
                  <c:v>5.70866688</c:v>
                </c:pt>
                <c:pt idx="634">
                  <c:v>5.6973401599999995</c:v>
                </c:pt>
                <c:pt idx="635">
                  <c:v>5.6831817599999992</c:v>
                </c:pt>
                <c:pt idx="636">
                  <c:v>5.6718550400000005</c:v>
                </c:pt>
                <c:pt idx="637">
                  <c:v>5.6576966400000002</c:v>
                </c:pt>
                <c:pt idx="638">
                  <c:v>5.6463699199999997</c:v>
                </c:pt>
                <c:pt idx="639">
                  <c:v>5.6322115200000002</c:v>
                </c:pt>
                <c:pt idx="640">
                  <c:v>5.6208847999999998</c:v>
                </c:pt>
                <c:pt idx="641">
                  <c:v>5.6067264000000003</c:v>
                </c:pt>
                <c:pt idx="642">
                  <c:v>5.5953996799999999</c:v>
                </c:pt>
                <c:pt idx="643">
                  <c:v>5.5812412799999995</c:v>
                </c:pt>
                <c:pt idx="644">
                  <c:v>5.56991456</c:v>
                </c:pt>
                <c:pt idx="645">
                  <c:v>5.5585878400000004</c:v>
                </c:pt>
                <c:pt idx="646">
                  <c:v>5.54442944</c:v>
                </c:pt>
                <c:pt idx="647">
                  <c:v>5.5331027200000005</c:v>
                </c:pt>
                <c:pt idx="648">
                  <c:v>5.521776</c:v>
                </c:pt>
                <c:pt idx="649">
                  <c:v>5.5076175999999997</c:v>
                </c:pt>
                <c:pt idx="650">
                  <c:v>5.4962908800000001</c:v>
                </c:pt>
                <c:pt idx="651">
                  <c:v>5.4821324799999998</c:v>
                </c:pt>
                <c:pt idx="652">
                  <c:v>5.4679740799999994</c:v>
                </c:pt>
                <c:pt idx="653">
                  <c:v>5.4509840000000001</c:v>
                </c:pt>
                <c:pt idx="654">
                  <c:v>5.4339939199999998</c:v>
                </c:pt>
                <c:pt idx="655">
                  <c:v>5.4170038400000005</c:v>
                </c:pt>
                <c:pt idx="656">
                  <c:v>5.4000137599999993</c:v>
                </c:pt>
                <c:pt idx="657">
                  <c:v>5.38302368</c:v>
                </c:pt>
                <c:pt idx="658">
                  <c:v>5.3660335999999997</c:v>
                </c:pt>
                <c:pt idx="659">
                  <c:v>5.3490435200000004</c:v>
                </c:pt>
                <c:pt idx="660">
                  <c:v>5.3320534400000001</c:v>
                </c:pt>
                <c:pt idx="661">
                  <c:v>5.3150633599999999</c:v>
                </c:pt>
                <c:pt idx="662">
                  <c:v>5.2980732799999997</c:v>
                </c:pt>
                <c:pt idx="663">
                  <c:v>5.2810832000000003</c:v>
                </c:pt>
                <c:pt idx="664">
                  <c:v>5.2669248</c:v>
                </c:pt>
                <c:pt idx="665">
                  <c:v>5.2499347199999997</c:v>
                </c:pt>
                <c:pt idx="666">
                  <c:v>5.2329446400000004</c:v>
                </c:pt>
                <c:pt idx="667">
                  <c:v>5.2159545599999992</c:v>
                </c:pt>
                <c:pt idx="668">
                  <c:v>5.2017961599999998</c:v>
                </c:pt>
                <c:pt idx="669">
                  <c:v>5.1848060799999995</c:v>
                </c:pt>
                <c:pt idx="670">
                  <c:v>5.1678160000000002</c:v>
                </c:pt>
                <c:pt idx="671">
                  <c:v>5.1508259199999999</c:v>
                </c:pt>
                <c:pt idx="672">
                  <c:v>5.1366675200000005</c:v>
                </c:pt>
                <c:pt idx="673">
                  <c:v>5.1196774400000002</c:v>
                </c:pt>
                <c:pt idx="674">
                  <c:v>5.10268736</c:v>
                </c:pt>
                <c:pt idx="675">
                  <c:v>5.0885289599999997</c:v>
                </c:pt>
                <c:pt idx="676">
                  <c:v>5.0715388799999994</c:v>
                </c:pt>
                <c:pt idx="677">
                  <c:v>5.05738048</c:v>
                </c:pt>
                <c:pt idx="678">
                  <c:v>5.0403903999999997</c:v>
                </c:pt>
                <c:pt idx="679">
                  <c:v>5.0262320000000003</c:v>
                </c:pt>
                <c:pt idx="680">
                  <c:v>5.00924192</c:v>
                </c:pt>
                <c:pt idx="681">
                  <c:v>4.9950835199999997</c:v>
                </c:pt>
                <c:pt idx="682">
                  <c:v>4.9780934400000003</c:v>
                </c:pt>
                <c:pt idx="683">
                  <c:v>4.96393504</c:v>
                </c:pt>
                <c:pt idx="684">
                  <c:v>4.9469449599999997</c:v>
                </c:pt>
                <c:pt idx="685">
                  <c:v>4.9327865599999994</c:v>
                </c:pt>
                <c:pt idx="686">
                  <c:v>4.9101331200000002</c:v>
                </c:pt>
                <c:pt idx="687">
                  <c:v>4.8874796800000002</c:v>
                </c:pt>
                <c:pt idx="688">
                  <c:v>4.8648262400000002</c:v>
                </c:pt>
                <c:pt idx="689">
                  <c:v>4.8421728000000002</c:v>
                </c:pt>
                <c:pt idx="690">
                  <c:v>4.8195193599999993</c:v>
                </c:pt>
                <c:pt idx="691">
                  <c:v>4.7996976</c:v>
                </c:pt>
                <c:pt idx="692">
                  <c:v>4.77704416</c:v>
                </c:pt>
                <c:pt idx="693">
                  <c:v>4.75439072</c:v>
                </c:pt>
                <c:pt idx="694">
                  <c:v>4.7345689599999998</c:v>
                </c:pt>
                <c:pt idx="695">
                  <c:v>4.7119155199999998</c:v>
                </c:pt>
                <c:pt idx="696">
                  <c:v>4.6892620799999998</c:v>
                </c:pt>
                <c:pt idx="697">
                  <c:v>4.6694403200000005</c:v>
                </c:pt>
                <c:pt idx="698">
                  <c:v>4.6467868799999996</c:v>
                </c:pt>
                <c:pt idx="699">
                  <c:v>4.6269651200000004</c:v>
                </c:pt>
                <c:pt idx="700">
                  <c:v>4.6043116799999995</c:v>
                </c:pt>
                <c:pt idx="701">
                  <c:v>4.5844899200000002</c:v>
                </c:pt>
                <c:pt idx="702">
                  <c:v>4.5646681599999992</c:v>
                </c:pt>
                <c:pt idx="703">
                  <c:v>4.5420147200000001</c:v>
                </c:pt>
                <c:pt idx="704">
                  <c:v>4.5221929599999999</c:v>
                </c:pt>
                <c:pt idx="705">
                  <c:v>4.5023711999999998</c:v>
                </c:pt>
                <c:pt idx="706">
                  <c:v>4.4797177599999998</c:v>
                </c:pt>
                <c:pt idx="707">
                  <c:v>4.4598959999999996</c:v>
                </c:pt>
                <c:pt idx="708">
                  <c:v>4.4400742400000004</c:v>
                </c:pt>
                <c:pt idx="709">
                  <c:v>4.4202524799999994</c:v>
                </c:pt>
                <c:pt idx="710">
                  <c:v>4.4004307200000001</c:v>
                </c:pt>
                <c:pt idx="711">
                  <c:v>4.38060896</c:v>
                </c:pt>
                <c:pt idx="712">
                  <c:v>4.3607871999999999</c:v>
                </c:pt>
                <c:pt idx="713">
                  <c:v>4.3409654400000006</c:v>
                </c:pt>
                <c:pt idx="714">
                  <c:v>4.3211436799999996</c:v>
                </c:pt>
                <c:pt idx="715">
                  <c:v>4.2928268799999998</c:v>
                </c:pt>
                <c:pt idx="716">
                  <c:v>4.2616784000000001</c:v>
                </c:pt>
                <c:pt idx="717">
                  <c:v>4.2276982400000005</c:v>
                </c:pt>
                <c:pt idx="718">
                  <c:v>4.1965497599999999</c:v>
                </c:pt>
                <c:pt idx="719">
                  <c:v>4.1654012800000002</c:v>
                </c:pt>
                <c:pt idx="720">
                  <c:v>4.1342527999999996</c:v>
                </c:pt>
                <c:pt idx="721">
                  <c:v>4.1031043199999999</c:v>
                </c:pt>
                <c:pt idx="722">
                  <c:v>4.0719558400000002</c:v>
                </c:pt>
                <c:pt idx="723">
                  <c:v>4.0408073599999996</c:v>
                </c:pt>
                <c:pt idx="724">
                  <c:v>4.0096588799999999</c:v>
                </c:pt>
                <c:pt idx="725">
                  <c:v>3.9785103999999998</c:v>
                </c:pt>
                <c:pt idx="726">
                  <c:v>3.9473619200000001</c:v>
                </c:pt>
                <c:pt idx="727">
                  <c:v>3.9190451200000003</c:v>
                </c:pt>
                <c:pt idx="728">
                  <c:v>3.8878966400000001</c:v>
                </c:pt>
                <c:pt idx="729">
                  <c:v>3.8595798400000003</c:v>
                </c:pt>
                <c:pt idx="730">
                  <c:v>3.8312630400000001</c:v>
                </c:pt>
                <c:pt idx="731">
                  <c:v>3.8001145599999995</c:v>
                </c:pt>
                <c:pt idx="732">
                  <c:v>3.7717977599999997</c:v>
                </c:pt>
                <c:pt idx="733">
                  <c:v>3.7434809599999994</c:v>
                </c:pt>
                <c:pt idx="734">
                  <c:v>3.7151641599999996</c:v>
                </c:pt>
                <c:pt idx="735">
                  <c:v>3.6868473599999998</c:v>
                </c:pt>
                <c:pt idx="736">
                  <c:v>3.6585305599999995</c:v>
                </c:pt>
                <c:pt idx="737">
                  <c:v>3.6330454400000001</c:v>
                </c:pt>
                <c:pt idx="738">
                  <c:v>3.6047286399999998</c:v>
                </c:pt>
                <c:pt idx="739">
                  <c:v>3.5707484799999998</c:v>
                </c:pt>
                <c:pt idx="740">
                  <c:v>3.5197782399999999</c:v>
                </c:pt>
                <c:pt idx="741">
                  <c:v>3.4688080000000001</c:v>
                </c:pt>
                <c:pt idx="742">
                  <c:v>3.4178377599999998</c:v>
                </c:pt>
                <c:pt idx="743">
                  <c:v>3.36686752</c:v>
                </c:pt>
                <c:pt idx="744">
                  <c:v>3.3187289600000001</c:v>
                </c:pt>
                <c:pt idx="745">
                  <c:v>3.2705904000000001</c:v>
                </c:pt>
                <c:pt idx="746">
                  <c:v>3.2252835200000001</c:v>
                </c:pt>
                <c:pt idx="747">
                  <c:v>3.1771449600000001</c:v>
                </c:pt>
                <c:pt idx="748">
                  <c:v>3.1318380799999996</c:v>
                </c:pt>
                <c:pt idx="749">
                  <c:v>3.0865312</c:v>
                </c:pt>
                <c:pt idx="750">
                  <c:v>3.04122432</c:v>
                </c:pt>
                <c:pt idx="751">
                  <c:v>2.9959174399999999</c:v>
                </c:pt>
                <c:pt idx="752">
                  <c:v>2.9534422399999998</c:v>
                </c:pt>
                <c:pt idx="753">
                  <c:v>2.9109670400000001</c:v>
                </c:pt>
                <c:pt idx="754">
                  <c:v>2.8684918399999999</c:v>
                </c:pt>
                <c:pt idx="755">
                  <c:v>2.8260166399999997</c:v>
                </c:pt>
                <c:pt idx="756">
                  <c:v>2.7863731199999999</c:v>
                </c:pt>
                <c:pt idx="757">
                  <c:v>2.7467296000000001</c:v>
                </c:pt>
                <c:pt idx="758">
                  <c:v>2.7070860799999998</c:v>
                </c:pt>
                <c:pt idx="759">
                  <c:v>2.66744256</c:v>
                </c:pt>
                <c:pt idx="760">
                  <c:v>2.55134368</c:v>
                </c:pt>
                <c:pt idx="761">
                  <c:v>2.4437398400000001</c:v>
                </c:pt>
                <c:pt idx="762">
                  <c:v>2.3361359999999998</c:v>
                </c:pt>
                <c:pt idx="763">
                  <c:v>2.2370272</c:v>
                </c:pt>
                <c:pt idx="764">
                  <c:v>2.1407500799999997</c:v>
                </c:pt>
                <c:pt idx="765">
                  <c:v>2.0473046399999997</c:v>
                </c:pt>
                <c:pt idx="766">
                  <c:v>1.9595225600000001</c:v>
                </c:pt>
                <c:pt idx="767">
                  <c:v>1.8774038399999999</c:v>
                </c:pt>
                <c:pt idx="768">
                  <c:v>1.79528512</c:v>
                </c:pt>
                <c:pt idx="769">
                  <c:v>1.71882976</c:v>
                </c:pt>
                <c:pt idx="770">
                  <c:v>1.6452060800000001</c:v>
                </c:pt>
                <c:pt idx="771">
                  <c:v>1.5744140799999999</c:v>
                </c:pt>
                <c:pt idx="772">
                  <c:v>1.5064537600000001</c:v>
                </c:pt>
                <c:pt idx="773">
                  <c:v>1.4413251199999999</c:v>
                </c:pt>
                <c:pt idx="774">
                  <c:v>1.3790281600000001</c:v>
                </c:pt>
                <c:pt idx="775">
                  <c:v>1.3195628800000001</c:v>
                </c:pt>
                <c:pt idx="776">
                  <c:v>1.26292928</c:v>
                </c:pt>
                <c:pt idx="777">
                  <c:v>1.2091273600000001</c:v>
                </c:pt>
                <c:pt idx="778">
                  <c:v>1.1553254399999999</c:v>
                </c:pt>
                <c:pt idx="779">
                  <c:v>1.10718688</c:v>
                </c:pt>
                <c:pt idx="780">
                  <c:v>1.05904832</c:v>
                </c:pt>
                <c:pt idx="781">
                  <c:v>1.01374144</c:v>
                </c:pt>
                <c:pt idx="782">
                  <c:v>0.96560288000000005</c:v>
                </c:pt>
                <c:pt idx="783">
                  <c:v>0.920296</c:v>
                </c:pt>
                <c:pt idx="784">
                  <c:v>0.87498911999999995</c:v>
                </c:pt>
                <c:pt idx="785">
                  <c:v>0.83534560000000002</c:v>
                </c:pt>
                <c:pt idx="786">
                  <c:v>0.79570207999999998</c:v>
                </c:pt>
                <c:pt idx="787">
                  <c:v>0.75889024000000005</c:v>
                </c:pt>
                <c:pt idx="788">
                  <c:v>0.72207840000000001</c:v>
                </c:pt>
                <c:pt idx="789">
                  <c:v>0.68809823999999997</c:v>
                </c:pt>
                <c:pt idx="790">
                  <c:v>0.65411808000000005</c:v>
                </c:pt>
                <c:pt idx="791">
                  <c:v>0.62580128000000002</c:v>
                </c:pt>
                <c:pt idx="792">
                  <c:v>0.59465279999999998</c:v>
                </c:pt>
                <c:pt idx="793">
                  <c:v>0.56633599999999995</c:v>
                </c:pt>
                <c:pt idx="794">
                  <c:v>0.54085088000000003</c:v>
                </c:pt>
                <c:pt idx="795">
                  <c:v>0.51536576000000001</c:v>
                </c:pt>
                <c:pt idx="796">
                  <c:v>0.48988064000000003</c:v>
                </c:pt>
                <c:pt idx="797">
                  <c:v>0.46722720000000001</c:v>
                </c:pt>
                <c:pt idx="798">
                  <c:v>0.44457375999999998</c:v>
                </c:pt>
                <c:pt idx="799">
                  <c:v>0.42475200000000002</c:v>
                </c:pt>
                <c:pt idx="800">
                  <c:v>0.40493024</c:v>
                </c:pt>
                <c:pt idx="801">
                  <c:v>0.38510847999999998</c:v>
                </c:pt>
                <c:pt idx="802">
                  <c:v>0.36811840000000001</c:v>
                </c:pt>
                <c:pt idx="803">
                  <c:v>0.34829663999999999</c:v>
                </c:pt>
                <c:pt idx="804">
                  <c:v>0.33413824000000003</c:v>
                </c:pt>
                <c:pt idx="805">
                  <c:v>0.31714815999999996</c:v>
                </c:pt>
                <c:pt idx="806">
                  <c:v>0.30298976</c:v>
                </c:pt>
                <c:pt idx="807">
                  <c:v>0.28883135999999998</c:v>
                </c:pt>
                <c:pt idx="808">
                  <c:v>0.27467295999999997</c:v>
                </c:pt>
                <c:pt idx="809">
                  <c:v>0.26051455999999995</c:v>
                </c:pt>
                <c:pt idx="810">
                  <c:v>0.24918784000000002</c:v>
                </c:pt>
                <c:pt idx="811">
                  <c:v>0.23786112000000001</c:v>
                </c:pt>
                <c:pt idx="812">
                  <c:v>0.2265344</c:v>
                </c:pt>
                <c:pt idx="813">
                  <c:v>0.21520767999999998</c:v>
                </c:pt>
                <c:pt idx="814">
                  <c:v>0.20671264</c:v>
                </c:pt>
                <c:pt idx="815">
                  <c:v>0.19538592000000002</c:v>
                </c:pt>
                <c:pt idx="816">
                  <c:v>0.18689087999999998</c:v>
                </c:pt>
                <c:pt idx="817">
                  <c:v>0.17839584</c:v>
                </c:pt>
                <c:pt idx="818">
                  <c:v>0.16990079999999999</c:v>
                </c:pt>
                <c:pt idx="819">
                  <c:v>0.16140576000000001</c:v>
                </c:pt>
                <c:pt idx="820">
                  <c:v>0.15291072</c:v>
                </c:pt>
                <c:pt idx="821">
                  <c:v>0.14724735999999999</c:v>
                </c:pt>
                <c:pt idx="822">
                  <c:v>0.13875232000000001</c:v>
                </c:pt>
                <c:pt idx="823">
                  <c:v>0.13308896000000001</c:v>
                </c:pt>
                <c:pt idx="824">
                  <c:v>0.1274256</c:v>
                </c:pt>
                <c:pt idx="825">
                  <c:v>0.12176223999999999</c:v>
                </c:pt>
                <c:pt idx="826">
                  <c:v>0.11609887999999999</c:v>
                </c:pt>
                <c:pt idx="827">
                  <c:v>0.11043552</c:v>
                </c:pt>
                <c:pt idx="828">
                  <c:v>0.10477216</c:v>
                </c:pt>
                <c:pt idx="829">
                  <c:v>9.9108799999999997E-2</c:v>
                </c:pt>
                <c:pt idx="830">
                  <c:v>9.3445439999999991E-2</c:v>
                </c:pt>
                <c:pt idx="831">
                  <c:v>9.0613760000000002E-2</c:v>
                </c:pt>
                <c:pt idx="832">
                  <c:v>8.4950399999999995E-2</c:v>
                </c:pt>
                <c:pt idx="833">
                  <c:v>8.2118719999999992E-2</c:v>
                </c:pt>
                <c:pt idx="834">
                  <c:v>7.9287039999999989E-2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340360"/>
        <c:axId val="240425120"/>
      </c:scatterChart>
      <c:valAx>
        <c:axId val="393340360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Tiempo (días)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0425120"/>
        <c:crosses val="autoZero"/>
        <c:crossBetween val="midCat"/>
      </c:valAx>
      <c:valAx>
        <c:axId val="24042512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Descarga (cms)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334036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4986585010207052"/>
          <c:y val="6.4009596456692908E-2"/>
          <c:w val="0.1944982010050558"/>
          <c:h val="0.2848226106637195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With Dam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PMP!$C$2:$C$836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8.5120300800000006</c:v>
                </c:pt>
                <c:pt idx="4">
                  <c:v>8.5573369599999989</c:v>
                </c:pt>
                <c:pt idx="5">
                  <c:v>8.6847625599999994</c:v>
                </c:pt>
                <c:pt idx="6">
                  <c:v>8.8886435199999987</c:v>
                </c:pt>
                <c:pt idx="7">
                  <c:v>12.159233919999998</c:v>
                </c:pt>
                <c:pt idx="8">
                  <c:v>20.665600639999997</c:v>
                </c:pt>
                <c:pt idx="9">
                  <c:v>34.894792639999999</c:v>
                </c:pt>
                <c:pt idx="10">
                  <c:v>48.141391679999998</c:v>
                </c:pt>
                <c:pt idx="11">
                  <c:v>59.994804159999994</c:v>
                </c:pt>
                <c:pt idx="12">
                  <c:v>69.534734079999993</c:v>
                </c:pt>
                <c:pt idx="13">
                  <c:v>77.627675519999997</c:v>
                </c:pt>
                <c:pt idx="14">
                  <c:v>83.984797119999996</c:v>
                </c:pt>
                <c:pt idx="15">
                  <c:v>88.821306559999996</c:v>
                </c:pt>
                <c:pt idx="16">
                  <c:v>92.372233280000003</c:v>
                </c:pt>
                <c:pt idx="17">
                  <c:v>94.847121599999994</c:v>
                </c:pt>
                <c:pt idx="18">
                  <c:v>96.418704000000005</c:v>
                </c:pt>
                <c:pt idx="19">
                  <c:v>97.234227840000003</c:v>
                </c:pt>
                <c:pt idx="20">
                  <c:v>97.426782079999995</c:v>
                </c:pt>
                <c:pt idx="21">
                  <c:v>97.098307199999994</c:v>
                </c:pt>
                <c:pt idx="22">
                  <c:v>96.342248640000008</c:v>
                </c:pt>
                <c:pt idx="23">
                  <c:v>95.237893440000008</c:v>
                </c:pt>
                <c:pt idx="24">
                  <c:v>93.853201920000004</c:v>
                </c:pt>
                <c:pt idx="25">
                  <c:v>92.239144320000008</c:v>
                </c:pt>
                <c:pt idx="26">
                  <c:v>90.446690879999991</c:v>
                </c:pt>
                <c:pt idx="27">
                  <c:v>88.515485120000008</c:v>
                </c:pt>
                <c:pt idx="28">
                  <c:v>86.476675520000001</c:v>
                </c:pt>
                <c:pt idx="29">
                  <c:v>84.36424224000001</c:v>
                </c:pt>
                <c:pt idx="30">
                  <c:v>82.198007040000007</c:v>
                </c:pt>
                <c:pt idx="31">
                  <c:v>79.997791679999992</c:v>
                </c:pt>
                <c:pt idx="32">
                  <c:v>77.780586240000005</c:v>
                </c:pt>
                <c:pt idx="33">
                  <c:v>75.563380800000004</c:v>
                </c:pt>
                <c:pt idx="34">
                  <c:v>73.351838720000003</c:v>
                </c:pt>
                <c:pt idx="35">
                  <c:v>71.160118400000002</c:v>
                </c:pt>
                <c:pt idx="36">
                  <c:v>69.101487040000009</c:v>
                </c:pt>
                <c:pt idx="37">
                  <c:v>67.11647936</c:v>
                </c:pt>
                <c:pt idx="38">
                  <c:v>65.162620159999989</c:v>
                </c:pt>
                <c:pt idx="39">
                  <c:v>63.242741120000005</c:v>
                </c:pt>
                <c:pt idx="40">
                  <c:v>61.33702048</c:v>
                </c:pt>
                <c:pt idx="41">
                  <c:v>59.425636479999994</c:v>
                </c:pt>
                <c:pt idx="42">
                  <c:v>57.534074239999995</c:v>
                </c:pt>
                <c:pt idx="43">
                  <c:v>55.690650560000002</c:v>
                </c:pt>
                <c:pt idx="44">
                  <c:v>53.903860479999999</c:v>
                </c:pt>
                <c:pt idx="45">
                  <c:v>52.176535679999994</c:v>
                </c:pt>
                <c:pt idx="46">
                  <c:v>50.500181120000001</c:v>
                </c:pt>
                <c:pt idx="47">
                  <c:v>48.880460159999998</c:v>
                </c:pt>
                <c:pt idx="48">
                  <c:v>47.311709440000001</c:v>
                </c:pt>
                <c:pt idx="49">
                  <c:v>45.793928960000002</c:v>
                </c:pt>
                <c:pt idx="50">
                  <c:v>44.327118720000001</c:v>
                </c:pt>
                <c:pt idx="51">
                  <c:v>42.902783679999999</c:v>
                </c:pt>
                <c:pt idx="52">
                  <c:v>41.526587200000002</c:v>
                </c:pt>
                <c:pt idx="53">
                  <c:v>40.303301439999998</c:v>
                </c:pt>
                <c:pt idx="54">
                  <c:v>39.230094720000004</c:v>
                </c:pt>
                <c:pt idx="55">
                  <c:v>38.185204800000001</c:v>
                </c:pt>
                <c:pt idx="56">
                  <c:v>37.168631679999997</c:v>
                </c:pt>
                <c:pt idx="57">
                  <c:v>36.180375359999999</c:v>
                </c:pt>
                <c:pt idx="58">
                  <c:v>35.214772479999993</c:v>
                </c:pt>
                <c:pt idx="59">
                  <c:v>34.277486400000001</c:v>
                </c:pt>
                <c:pt idx="60">
                  <c:v>33.36568544</c:v>
                </c:pt>
                <c:pt idx="61">
                  <c:v>32.476537920000005</c:v>
                </c:pt>
                <c:pt idx="62">
                  <c:v>31.610043839999999</c:v>
                </c:pt>
                <c:pt idx="63">
                  <c:v>30.769034879999996</c:v>
                </c:pt>
                <c:pt idx="64">
                  <c:v>29.950679360000002</c:v>
                </c:pt>
                <c:pt idx="65">
                  <c:v>29.152145600000001</c:v>
                </c:pt>
                <c:pt idx="66">
                  <c:v>28.376265280000002</c:v>
                </c:pt>
                <c:pt idx="67">
                  <c:v>27.620206719999999</c:v>
                </c:pt>
                <c:pt idx="68">
                  <c:v>26.883969919999998</c:v>
                </c:pt>
                <c:pt idx="69">
                  <c:v>26.167554880000001</c:v>
                </c:pt>
                <c:pt idx="70">
                  <c:v>25.470961599999999</c:v>
                </c:pt>
                <c:pt idx="71">
                  <c:v>24.79419008</c:v>
                </c:pt>
                <c:pt idx="72">
                  <c:v>24.13157696</c:v>
                </c:pt>
                <c:pt idx="73">
                  <c:v>23.4887856</c:v>
                </c:pt>
                <c:pt idx="74">
                  <c:v>22.862984319999999</c:v>
                </c:pt>
                <c:pt idx="75">
                  <c:v>22.254173120000001</c:v>
                </c:pt>
                <c:pt idx="76">
                  <c:v>21.662351999999998</c:v>
                </c:pt>
                <c:pt idx="77">
                  <c:v>21.084689279999999</c:v>
                </c:pt>
                <c:pt idx="78">
                  <c:v>20.524016639999999</c:v>
                </c:pt>
                <c:pt idx="79">
                  <c:v>19.977502399999999</c:v>
                </c:pt>
                <c:pt idx="80">
                  <c:v>19.445146560000001</c:v>
                </c:pt>
                <c:pt idx="81">
                  <c:v>18.92694912</c:v>
                </c:pt>
                <c:pt idx="82">
                  <c:v>18.510692160000001</c:v>
                </c:pt>
                <c:pt idx="83">
                  <c:v>18.27566272</c:v>
                </c:pt>
                <c:pt idx="84">
                  <c:v>18.046296639999998</c:v>
                </c:pt>
                <c:pt idx="85">
                  <c:v>17.816930559999999</c:v>
                </c:pt>
                <c:pt idx="86">
                  <c:v>17.590396160000001</c:v>
                </c:pt>
                <c:pt idx="87">
                  <c:v>17.369525119999999</c:v>
                </c:pt>
                <c:pt idx="88">
                  <c:v>17.14865408</c:v>
                </c:pt>
                <c:pt idx="89">
                  <c:v>16.933446400000001</c:v>
                </c:pt>
                <c:pt idx="90">
                  <c:v>16.718238719999999</c:v>
                </c:pt>
                <c:pt idx="91">
                  <c:v>16.50586272</c:v>
                </c:pt>
                <c:pt idx="92">
                  <c:v>16.296318400000001</c:v>
                </c:pt>
                <c:pt idx="93">
                  <c:v>16.092437439999998</c:v>
                </c:pt>
                <c:pt idx="94">
                  <c:v>15.88855648</c:v>
                </c:pt>
                <c:pt idx="95">
                  <c:v>15.687507200000001</c:v>
                </c:pt>
                <c:pt idx="96">
                  <c:v>15.486457919999999</c:v>
                </c:pt>
                <c:pt idx="97">
                  <c:v>15.291072</c:v>
                </c:pt>
                <c:pt idx="98">
                  <c:v>15.098517760000002</c:v>
                </c:pt>
                <c:pt idx="99">
                  <c:v>14.905963519999998</c:v>
                </c:pt>
                <c:pt idx="100">
                  <c:v>14.719072639999998</c:v>
                </c:pt>
                <c:pt idx="101">
                  <c:v>14.53218176</c:v>
                </c:pt>
                <c:pt idx="102">
                  <c:v>14.34812256</c:v>
                </c:pt>
                <c:pt idx="103">
                  <c:v>14.16689504</c:v>
                </c:pt>
                <c:pt idx="104">
                  <c:v>13.9884992</c:v>
                </c:pt>
                <c:pt idx="105">
                  <c:v>13.810103359999999</c:v>
                </c:pt>
                <c:pt idx="106">
                  <c:v>13.634539199999999</c:v>
                </c:pt>
                <c:pt idx="107">
                  <c:v>13.461806719999998</c:v>
                </c:pt>
                <c:pt idx="108">
                  <c:v>13.29190592</c:v>
                </c:pt>
                <c:pt idx="109">
                  <c:v>13.124836800000001</c:v>
                </c:pt>
                <c:pt idx="110">
                  <c:v>12.95776768</c:v>
                </c:pt>
                <c:pt idx="111">
                  <c:v>12.793530240000001</c:v>
                </c:pt>
                <c:pt idx="112">
                  <c:v>12.63212448</c:v>
                </c:pt>
                <c:pt idx="113">
                  <c:v>12.473550400000001</c:v>
                </c:pt>
                <c:pt idx="114">
                  <c:v>12.31497632</c:v>
                </c:pt>
                <c:pt idx="115">
                  <c:v>12.159233919999998</c:v>
                </c:pt>
                <c:pt idx="116">
                  <c:v>12.003491519999999</c:v>
                </c:pt>
                <c:pt idx="117">
                  <c:v>11.853412480000001</c:v>
                </c:pt>
                <c:pt idx="118">
                  <c:v>11.70333344</c:v>
                </c:pt>
                <c:pt idx="119">
                  <c:v>11.5532544</c:v>
                </c:pt>
                <c:pt idx="120">
                  <c:v>11.408838719999999</c:v>
                </c:pt>
                <c:pt idx="121">
                  <c:v>11.26442304</c:v>
                </c:pt>
                <c:pt idx="122">
                  <c:v>11.120007359999999</c:v>
                </c:pt>
                <c:pt idx="123">
                  <c:v>10.981255040000001</c:v>
                </c:pt>
                <c:pt idx="124">
                  <c:v>10.842502719999999</c:v>
                </c:pt>
                <c:pt idx="125">
                  <c:v>10.703750400000001</c:v>
                </c:pt>
                <c:pt idx="126">
                  <c:v>10.56782976</c:v>
                </c:pt>
                <c:pt idx="127">
                  <c:v>10.4347408</c:v>
                </c:pt>
                <c:pt idx="128">
                  <c:v>10.30165184</c:v>
                </c:pt>
                <c:pt idx="129">
                  <c:v>10.17139456</c:v>
                </c:pt>
                <c:pt idx="130">
                  <c:v>10.043968959999999</c:v>
                </c:pt>
                <c:pt idx="131">
                  <c:v>9.9165433600000004</c:v>
                </c:pt>
                <c:pt idx="132">
                  <c:v>9.7919494399999998</c:v>
                </c:pt>
                <c:pt idx="133">
                  <c:v>9.6673555199999992</c:v>
                </c:pt>
                <c:pt idx="134">
                  <c:v>9.5455932800000003</c:v>
                </c:pt>
                <c:pt idx="135">
                  <c:v>9.4238310399999996</c:v>
                </c:pt>
                <c:pt idx="136">
                  <c:v>9.3049004800000006</c:v>
                </c:pt>
                <c:pt idx="137">
                  <c:v>9.1859699199999998</c:v>
                </c:pt>
                <c:pt idx="138">
                  <c:v>9.0698710400000007</c:v>
                </c:pt>
                <c:pt idx="139">
                  <c:v>9.0330592000000003</c:v>
                </c:pt>
                <c:pt idx="140">
                  <c:v>9.0302275199999986</c:v>
                </c:pt>
                <c:pt idx="141">
                  <c:v>9.0245641599999988</c:v>
                </c:pt>
                <c:pt idx="142">
                  <c:v>9.0217324800000007</c:v>
                </c:pt>
                <c:pt idx="143">
                  <c:v>9.0160691199999992</c:v>
                </c:pt>
                <c:pt idx="144">
                  <c:v>9.013237440000001</c:v>
                </c:pt>
                <c:pt idx="145">
                  <c:v>9.0075740800000013</c:v>
                </c:pt>
                <c:pt idx="146">
                  <c:v>9.0047423999999996</c:v>
                </c:pt>
                <c:pt idx="147">
                  <c:v>8.9990790399999998</c:v>
                </c:pt>
                <c:pt idx="148">
                  <c:v>8.9962473599999999</c:v>
                </c:pt>
                <c:pt idx="149">
                  <c:v>8.9905840000000001</c:v>
                </c:pt>
                <c:pt idx="150">
                  <c:v>8.9877523199999985</c:v>
                </c:pt>
                <c:pt idx="151">
                  <c:v>8.9820889599999987</c:v>
                </c:pt>
                <c:pt idx="152">
                  <c:v>8.9792572800000006</c:v>
                </c:pt>
                <c:pt idx="153">
                  <c:v>8.973593919999999</c:v>
                </c:pt>
                <c:pt idx="154">
                  <c:v>8.9707622400000009</c:v>
                </c:pt>
                <c:pt idx="155">
                  <c:v>8.9650988800000011</c:v>
                </c:pt>
                <c:pt idx="156">
                  <c:v>8.9622671999999994</c:v>
                </c:pt>
                <c:pt idx="157">
                  <c:v>8.9566038399999996</c:v>
                </c:pt>
                <c:pt idx="158">
                  <c:v>8.9537721599999998</c:v>
                </c:pt>
                <c:pt idx="159">
                  <c:v>8.9481088</c:v>
                </c:pt>
                <c:pt idx="160">
                  <c:v>8.9452771200000001</c:v>
                </c:pt>
                <c:pt idx="161">
                  <c:v>8.9396137600000003</c:v>
                </c:pt>
                <c:pt idx="162">
                  <c:v>8.9367820800000004</c:v>
                </c:pt>
                <c:pt idx="163">
                  <c:v>8.9311187199999988</c:v>
                </c:pt>
                <c:pt idx="164">
                  <c:v>8.9282870400000007</c:v>
                </c:pt>
                <c:pt idx="165">
                  <c:v>8.9226236800000009</c:v>
                </c:pt>
                <c:pt idx="166">
                  <c:v>8.9197919999999993</c:v>
                </c:pt>
                <c:pt idx="167">
                  <c:v>8.9141286399999995</c:v>
                </c:pt>
                <c:pt idx="168">
                  <c:v>8.9112969599999996</c:v>
                </c:pt>
                <c:pt idx="169">
                  <c:v>8.9056335999999998</c:v>
                </c:pt>
                <c:pt idx="170">
                  <c:v>8.9028019199999999</c:v>
                </c:pt>
                <c:pt idx="171">
                  <c:v>8.8971385600000001</c:v>
                </c:pt>
                <c:pt idx="172">
                  <c:v>8.8943068800000002</c:v>
                </c:pt>
                <c:pt idx="173">
                  <c:v>8.8886435199999987</c:v>
                </c:pt>
                <c:pt idx="174">
                  <c:v>8.8858118400000006</c:v>
                </c:pt>
                <c:pt idx="175">
                  <c:v>8.8801484800000008</c:v>
                </c:pt>
                <c:pt idx="176">
                  <c:v>8.8773167999999991</c:v>
                </c:pt>
                <c:pt idx="177">
                  <c:v>8.8716534399999993</c:v>
                </c:pt>
                <c:pt idx="178">
                  <c:v>8.8688217599999994</c:v>
                </c:pt>
                <c:pt idx="179">
                  <c:v>8.8631583999999997</c:v>
                </c:pt>
                <c:pt idx="180">
                  <c:v>8.8603267199999998</c:v>
                </c:pt>
                <c:pt idx="181">
                  <c:v>8.85466336</c:v>
                </c:pt>
                <c:pt idx="182">
                  <c:v>8.8518316800000001</c:v>
                </c:pt>
                <c:pt idx="183">
                  <c:v>8.8461683199999985</c:v>
                </c:pt>
                <c:pt idx="184">
                  <c:v>8.8433366400000004</c:v>
                </c:pt>
                <c:pt idx="185">
                  <c:v>8.8376732800000006</c:v>
                </c:pt>
                <c:pt idx="186">
                  <c:v>8.8348416000000007</c:v>
                </c:pt>
                <c:pt idx="187">
                  <c:v>8.829178240000001</c:v>
                </c:pt>
                <c:pt idx="188">
                  <c:v>8.8263465599999993</c:v>
                </c:pt>
                <c:pt idx="189">
                  <c:v>8.8206831999999995</c:v>
                </c:pt>
                <c:pt idx="190">
                  <c:v>8.8178515199999996</c:v>
                </c:pt>
                <c:pt idx="191">
                  <c:v>8.8121881599999998</c:v>
                </c:pt>
                <c:pt idx="192">
                  <c:v>8.8093564799999999</c:v>
                </c:pt>
                <c:pt idx="193">
                  <c:v>8.8036931199999984</c:v>
                </c:pt>
                <c:pt idx="194">
                  <c:v>8.8008614400000003</c:v>
                </c:pt>
                <c:pt idx="195">
                  <c:v>8.7951980800000005</c:v>
                </c:pt>
                <c:pt idx="196">
                  <c:v>8.7923664000000006</c:v>
                </c:pt>
                <c:pt idx="197">
                  <c:v>8.7867030400000008</c:v>
                </c:pt>
                <c:pt idx="198">
                  <c:v>8.7838713599999991</c:v>
                </c:pt>
                <c:pt idx="199">
                  <c:v>8.781039680000001</c:v>
                </c:pt>
                <c:pt idx="200">
                  <c:v>8.7753763199999995</c:v>
                </c:pt>
                <c:pt idx="201">
                  <c:v>8.7725446399999996</c:v>
                </c:pt>
                <c:pt idx="202">
                  <c:v>8.7668812799999998</c:v>
                </c:pt>
                <c:pt idx="203">
                  <c:v>8.7640495999999999</c:v>
                </c:pt>
                <c:pt idx="204">
                  <c:v>8.7583862400000001</c:v>
                </c:pt>
                <c:pt idx="205">
                  <c:v>8.7555545600000002</c:v>
                </c:pt>
                <c:pt idx="206">
                  <c:v>8.7498912000000004</c:v>
                </c:pt>
                <c:pt idx="207">
                  <c:v>8.7470595199999988</c:v>
                </c:pt>
                <c:pt idx="208">
                  <c:v>8.741396159999999</c:v>
                </c:pt>
                <c:pt idx="209">
                  <c:v>8.7385644800000009</c:v>
                </c:pt>
                <c:pt idx="210">
                  <c:v>8.7329011199999993</c:v>
                </c:pt>
                <c:pt idx="211">
                  <c:v>8.7300694399999994</c:v>
                </c:pt>
                <c:pt idx="212">
                  <c:v>8.7244060800000014</c:v>
                </c:pt>
                <c:pt idx="213">
                  <c:v>8.7215743999999997</c:v>
                </c:pt>
                <c:pt idx="214">
                  <c:v>8.7159110399999999</c:v>
                </c:pt>
                <c:pt idx="215">
                  <c:v>8.7130793600000001</c:v>
                </c:pt>
                <c:pt idx="216">
                  <c:v>8.7074160000000003</c:v>
                </c:pt>
                <c:pt idx="217">
                  <c:v>8.7017526400000005</c:v>
                </c:pt>
                <c:pt idx="218">
                  <c:v>8.6989209599999988</c:v>
                </c:pt>
                <c:pt idx="219">
                  <c:v>8.693257599999999</c:v>
                </c:pt>
                <c:pt idx="220">
                  <c:v>8.687594240000001</c:v>
                </c:pt>
                <c:pt idx="221">
                  <c:v>8.6847625599999994</c:v>
                </c:pt>
                <c:pt idx="222">
                  <c:v>8.6790991999999996</c:v>
                </c:pt>
                <c:pt idx="223">
                  <c:v>8.6734358399999998</c:v>
                </c:pt>
                <c:pt idx="224">
                  <c:v>8.6706041599999999</c:v>
                </c:pt>
                <c:pt idx="225">
                  <c:v>8.6649408000000001</c:v>
                </c:pt>
                <c:pt idx="226">
                  <c:v>8.6592774400000003</c:v>
                </c:pt>
                <c:pt idx="227">
                  <c:v>8.6564457600000004</c:v>
                </c:pt>
                <c:pt idx="228">
                  <c:v>8.6507824000000006</c:v>
                </c:pt>
                <c:pt idx="229">
                  <c:v>8.6451190400000009</c:v>
                </c:pt>
                <c:pt idx="230">
                  <c:v>8.6422873599999992</c:v>
                </c:pt>
                <c:pt idx="231">
                  <c:v>8.6366239999999994</c:v>
                </c:pt>
                <c:pt idx="232">
                  <c:v>8.6309606399999996</c:v>
                </c:pt>
                <c:pt idx="233">
                  <c:v>8.6252972799999998</c:v>
                </c:pt>
                <c:pt idx="234">
                  <c:v>8.6224656</c:v>
                </c:pt>
                <c:pt idx="235">
                  <c:v>8.6168022400000002</c:v>
                </c:pt>
                <c:pt idx="236">
                  <c:v>8.6111388800000004</c:v>
                </c:pt>
                <c:pt idx="237">
                  <c:v>8.6083072000000005</c:v>
                </c:pt>
                <c:pt idx="238">
                  <c:v>8.6026438400000007</c:v>
                </c:pt>
                <c:pt idx="239">
                  <c:v>8.5969804800000009</c:v>
                </c:pt>
                <c:pt idx="240">
                  <c:v>8.5941487999999993</c:v>
                </c:pt>
                <c:pt idx="241">
                  <c:v>8.5884854399999995</c:v>
                </c:pt>
                <c:pt idx="242">
                  <c:v>8.5828220799999997</c:v>
                </c:pt>
                <c:pt idx="243">
                  <c:v>8.5799903999999998</c:v>
                </c:pt>
                <c:pt idx="244">
                  <c:v>8.57432704</c:v>
                </c:pt>
                <c:pt idx="245">
                  <c:v>8.5686636800000002</c:v>
                </c:pt>
                <c:pt idx="246">
                  <c:v>8.5658320000000003</c:v>
                </c:pt>
                <c:pt idx="247">
                  <c:v>8.5601686400000006</c:v>
                </c:pt>
                <c:pt idx="248">
                  <c:v>8.5545052800000008</c:v>
                </c:pt>
                <c:pt idx="249">
                  <c:v>8.5516735999999991</c:v>
                </c:pt>
                <c:pt idx="250">
                  <c:v>8.5460102400000011</c:v>
                </c:pt>
                <c:pt idx="251">
                  <c:v>8.5403468800000013</c:v>
                </c:pt>
                <c:pt idx="252">
                  <c:v>8.5375151999999996</c:v>
                </c:pt>
                <c:pt idx="253">
                  <c:v>8.5318518399999999</c:v>
                </c:pt>
                <c:pt idx="254">
                  <c:v>8.5261884800000001</c:v>
                </c:pt>
                <c:pt idx="255">
                  <c:v>8.5233568000000002</c:v>
                </c:pt>
                <c:pt idx="256">
                  <c:v>8.5176934400000004</c:v>
                </c:pt>
                <c:pt idx="257">
                  <c:v>8.5120300800000006</c:v>
                </c:pt>
                <c:pt idx="258">
                  <c:v>8.5091984000000007</c:v>
                </c:pt>
                <c:pt idx="259">
                  <c:v>8.5035350400000009</c:v>
                </c:pt>
                <c:pt idx="260">
                  <c:v>8.4978716800000011</c:v>
                </c:pt>
                <c:pt idx="261">
                  <c:v>8.4950399999999995</c:v>
                </c:pt>
                <c:pt idx="262">
                  <c:v>8.4893766399999997</c:v>
                </c:pt>
                <c:pt idx="263">
                  <c:v>8.4837132799999999</c:v>
                </c:pt>
                <c:pt idx="264">
                  <c:v>8.4808816</c:v>
                </c:pt>
                <c:pt idx="265">
                  <c:v>8.4752182400000002</c:v>
                </c:pt>
                <c:pt idx="266">
                  <c:v>8.4695548800000005</c:v>
                </c:pt>
                <c:pt idx="267">
                  <c:v>8.4667232000000006</c:v>
                </c:pt>
                <c:pt idx="268">
                  <c:v>8.4610598400000008</c:v>
                </c:pt>
                <c:pt idx="269">
                  <c:v>8.4582281599999991</c:v>
                </c:pt>
                <c:pt idx="270">
                  <c:v>8.4525647999999993</c:v>
                </c:pt>
                <c:pt idx="271">
                  <c:v>8.4469014399999995</c:v>
                </c:pt>
                <c:pt idx="272">
                  <c:v>8.4440697599999996</c:v>
                </c:pt>
                <c:pt idx="273">
                  <c:v>8.4384063999999999</c:v>
                </c:pt>
                <c:pt idx="274">
                  <c:v>8.4327430400000001</c:v>
                </c:pt>
                <c:pt idx="275">
                  <c:v>8.4299113600000002</c:v>
                </c:pt>
                <c:pt idx="276">
                  <c:v>8.4242480000000004</c:v>
                </c:pt>
                <c:pt idx="277">
                  <c:v>8.4185846400000006</c:v>
                </c:pt>
                <c:pt idx="278">
                  <c:v>8.415752959999999</c:v>
                </c:pt>
                <c:pt idx="279">
                  <c:v>8.4100895999999992</c:v>
                </c:pt>
                <c:pt idx="280">
                  <c:v>8.4044262399999994</c:v>
                </c:pt>
                <c:pt idx="281">
                  <c:v>8.4015945599999995</c:v>
                </c:pt>
                <c:pt idx="282">
                  <c:v>8.3959311999999997</c:v>
                </c:pt>
                <c:pt idx="283">
                  <c:v>8.3930995199999998</c:v>
                </c:pt>
                <c:pt idx="284">
                  <c:v>8.38743616</c:v>
                </c:pt>
                <c:pt idx="285">
                  <c:v>8.3817728000000002</c:v>
                </c:pt>
                <c:pt idx="286">
                  <c:v>8.3789411199999986</c:v>
                </c:pt>
                <c:pt idx="287">
                  <c:v>8.3732777599999988</c:v>
                </c:pt>
                <c:pt idx="288">
                  <c:v>8.367614399999999</c:v>
                </c:pt>
                <c:pt idx="289">
                  <c:v>8.361951040000001</c:v>
                </c:pt>
                <c:pt idx="290">
                  <c:v>8.3562876800000012</c:v>
                </c:pt>
                <c:pt idx="291">
                  <c:v>8.3506243199999997</c:v>
                </c:pt>
                <c:pt idx="292">
                  <c:v>8.3449609599999999</c:v>
                </c:pt>
                <c:pt idx="293">
                  <c:v>8.3392976000000001</c:v>
                </c:pt>
                <c:pt idx="294">
                  <c:v>8.3336342400000003</c:v>
                </c:pt>
                <c:pt idx="295">
                  <c:v>8.3279708800000005</c:v>
                </c:pt>
                <c:pt idx="296">
                  <c:v>8.322307519999999</c:v>
                </c:pt>
                <c:pt idx="297">
                  <c:v>8.3194758400000008</c:v>
                </c:pt>
                <c:pt idx="298">
                  <c:v>8.3138124800000011</c:v>
                </c:pt>
                <c:pt idx="299">
                  <c:v>8.3081491199999995</c:v>
                </c:pt>
                <c:pt idx="300">
                  <c:v>8.3024857599999997</c:v>
                </c:pt>
                <c:pt idx="301">
                  <c:v>8.2968223999999999</c:v>
                </c:pt>
                <c:pt idx="302">
                  <c:v>8.2911590400000001</c:v>
                </c:pt>
                <c:pt idx="303">
                  <c:v>8.2854956800000004</c:v>
                </c:pt>
                <c:pt idx="304">
                  <c:v>8.2798323199999988</c:v>
                </c:pt>
                <c:pt idx="305">
                  <c:v>8.274168959999999</c:v>
                </c:pt>
                <c:pt idx="306">
                  <c:v>8.2685055999999992</c:v>
                </c:pt>
                <c:pt idx="307">
                  <c:v>8.2656739199999993</c:v>
                </c:pt>
                <c:pt idx="308">
                  <c:v>8.2600105599999996</c:v>
                </c:pt>
                <c:pt idx="309">
                  <c:v>8.2543471999999998</c:v>
                </c:pt>
                <c:pt idx="310">
                  <c:v>8.24868384</c:v>
                </c:pt>
                <c:pt idx="311">
                  <c:v>8.2430204800000002</c:v>
                </c:pt>
                <c:pt idx="312">
                  <c:v>8.2373571199999986</c:v>
                </c:pt>
                <c:pt idx="313">
                  <c:v>8.2316937599999989</c:v>
                </c:pt>
                <c:pt idx="314">
                  <c:v>8.2260303999999991</c:v>
                </c:pt>
                <c:pt idx="315">
                  <c:v>8.2203670400000011</c:v>
                </c:pt>
                <c:pt idx="316">
                  <c:v>8.2175353599999994</c:v>
                </c:pt>
                <c:pt idx="317">
                  <c:v>8.2118719999999996</c:v>
                </c:pt>
                <c:pt idx="318">
                  <c:v>8.2062086399999998</c:v>
                </c:pt>
                <c:pt idx="319">
                  <c:v>8.20054528</c:v>
                </c:pt>
                <c:pt idx="320">
                  <c:v>8.1948819199999985</c:v>
                </c:pt>
                <c:pt idx="321">
                  <c:v>8.1892185599999987</c:v>
                </c:pt>
                <c:pt idx="322">
                  <c:v>8.1835552000000007</c:v>
                </c:pt>
                <c:pt idx="323">
                  <c:v>8.1778918400000009</c:v>
                </c:pt>
                <c:pt idx="324">
                  <c:v>8.1750601599999992</c:v>
                </c:pt>
                <c:pt idx="325">
                  <c:v>8.1693967999999995</c:v>
                </c:pt>
                <c:pt idx="326">
                  <c:v>8.1637334399999997</c:v>
                </c:pt>
                <c:pt idx="327">
                  <c:v>8.1580700799999999</c:v>
                </c:pt>
                <c:pt idx="328">
                  <c:v>8.1524067200000001</c:v>
                </c:pt>
                <c:pt idx="329">
                  <c:v>8.1467433600000003</c:v>
                </c:pt>
                <c:pt idx="330">
                  <c:v>8.1410800000000005</c:v>
                </c:pt>
                <c:pt idx="331">
                  <c:v>8.1382483199999989</c:v>
                </c:pt>
                <c:pt idx="332">
                  <c:v>8.1325849599999991</c:v>
                </c:pt>
                <c:pt idx="333">
                  <c:v>8.1269215999999993</c:v>
                </c:pt>
                <c:pt idx="334">
                  <c:v>8.1212582399999995</c:v>
                </c:pt>
                <c:pt idx="335">
                  <c:v>8.1155948799999997</c:v>
                </c:pt>
                <c:pt idx="336">
                  <c:v>8.1099315199999999</c:v>
                </c:pt>
                <c:pt idx="337">
                  <c:v>8.1042681600000002</c:v>
                </c:pt>
                <c:pt idx="338">
                  <c:v>8.1014364800000003</c:v>
                </c:pt>
                <c:pt idx="339">
                  <c:v>8.0957731199999987</c:v>
                </c:pt>
                <c:pt idx="340">
                  <c:v>8.0901097599999989</c:v>
                </c:pt>
                <c:pt idx="341">
                  <c:v>8.0844463999999991</c:v>
                </c:pt>
                <c:pt idx="342">
                  <c:v>8.0787830399999994</c:v>
                </c:pt>
                <c:pt idx="343">
                  <c:v>8.0731196800000014</c:v>
                </c:pt>
                <c:pt idx="344">
                  <c:v>8.0674563199999998</c:v>
                </c:pt>
                <c:pt idx="345">
                  <c:v>8.0646246399999999</c:v>
                </c:pt>
                <c:pt idx="346">
                  <c:v>8.0589612800000001</c:v>
                </c:pt>
                <c:pt idx="347">
                  <c:v>8.0532979199999986</c:v>
                </c:pt>
                <c:pt idx="348">
                  <c:v>8.0476345599999988</c:v>
                </c:pt>
                <c:pt idx="349">
                  <c:v>8.0419712000000008</c:v>
                </c:pt>
                <c:pt idx="350">
                  <c:v>8.036307840000001</c:v>
                </c:pt>
                <c:pt idx="351">
                  <c:v>8.0334761599999993</c:v>
                </c:pt>
                <c:pt idx="352">
                  <c:v>8.0278127999999995</c:v>
                </c:pt>
                <c:pt idx="353">
                  <c:v>8.0193177599999999</c:v>
                </c:pt>
                <c:pt idx="354">
                  <c:v>8.0136544000000001</c:v>
                </c:pt>
                <c:pt idx="355">
                  <c:v>8.0079910400000003</c:v>
                </c:pt>
                <c:pt idx="356">
                  <c:v>8.0023276800000005</c:v>
                </c:pt>
                <c:pt idx="357">
                  <c:v>7.9966643199999989</c:v>
                </c:pt>
                <c:pt idx="358">
                  <c:v>7.9910009599999992</c:v>
                </c:pt>
                <c:pt idx="359">
                  <c:v>7.9825059199999995</c:v>
                </c:pt>
                <c:pt idx="360">
                  <c:v>7.9768425599999997</c:v>
                </c:pt>
                <c:pt idx="361">
                  <c:v>7.9711791999999999</c:v>
                </c:pt>
                <c:pt idx="362">
                  <c:v>7.9655158400000001</c:v>
                </c:pt>
                <c:pt idx="363">
                  <c:v>7.9598524800000003</c:v>
                </c:pt>
                <c:pt idx="364">
                  <c:v>7.9541891199999997</c:v>
                </c:pt>
                <c:pt idx="365">
                  <c:v>7.9485257599999999</c:v>
                </c:pt>
                <c:pt idx="366">
                  <c:v>7.9400307199999993</c:v>
                </c:pt>
                <c:pt idx="367">
                  <c:v>7.9343673599999995</c:v>
                </c:pt>
                <c:pt idx="368">
                  <c:v>7.9287039999999998</c:v>
                </c:pt>
                <c:pt idx="369">
                  <c:v>7.92304064</c:v>
                </c:pt>
                <c:pt idx="370">
                  <c:v>7.9173772800000002</c:v>
                </c:pt>
                <c:pt idx="371">
                  <c:v>7.9117139199999995</c:v>
                </c:pt>
                <c:pt idx="372">
                  <c:v>7.9060505599999997</c:v>
                </c:pt>
                <c:pt idx="373">
                  <c:v>7.8975555199999992</c:v>
                </c:pt>
                <c:pt idx="374">
                  <c:v>7.8918921599999994</c:v>
                </c:pt>
                <c:pt idx="375">
                  <c:v>7.8862287999999996</c:v>
                </c:pt>
                <c:pt idx="376">
                  <c:v>7.8805654399999998</c:v>
                </c:pt>
                <c:pt idx="377">
                  <c:v>7.8749020800000009</c:v>
                </c:pt>
                <c:pt idx="378">
                  <c:v>7.8692387199999994</c:v>
                </c:pt>
                <c:pt idx="379">
                  <c:v>7.8635753599999996</c:v>
                </c:pt>
                <c:pt idx="380">
                  <c:v>7.8579119999999998</c:v>
                </c:pt>
                <c:pt idx="381">
                  <c:v>7.8494169599999992</c:v>
                </c:pt>
                <c:pt idx="382">
                  <c:v>7.8437536000000003</c:v>
                </c:pt>
                <c:pt idx="383">
                  <c:v>7.8380902400000005</c:v>
                </c:pt>
                <c:pt idx="384">
                  <c:v>7.8324268800000008</c:v>
                </c:pt>
                <c:pt idx="385">
                  <c:v>7.8267635199999992</c:v>
                </c:pt>
                <c:pt idx="386">
                  <c:v>7.8211001599999994</c:v>
                </c:pt>
                <c:pt idx="387">
                  <c:v>7.8154367999999996</c:v>
                </c:pt>
                <c:pt idx="388">
                  <c:v>7.8097734399999998</c:v>
                </c:pt>
                <c:pt idx="389">
                  <c:v>7.8041100800000009</c:v>
                </c:pt>
                <c:pt idx="390">
                  <c:v>7.7956150400000004</c:v>
                </c:pt>
                <c:pt idx="391">
                  <c:v>7.7899516800000006</c:v>
                </c:pt>
                <c:pt idx="392">
                  <c:v>7.784288319999999</c:v>
                </c:pt>
                <c:pt idx="393">
                  <c:v>7.7786249599999993</c:v>
                </c:pt>
                <c:pt idx="394">
                  <c:v>7.7729615999999995</c:v>
                </c:pt>
                <c:pt idx="395">
                  <c:v>7.7672982400000006</c:v>
                </c:pt>
                <c:pt idx="396">
                  <c:v>7.7616348800000008</c:v>
                </c:pt>
                <c:pt idx="397">
                  <c:v>7.7559715199999992</c:v>
                </c:pt>
                <c:pt idx="398">
                  <c:v>7.7503081599999994</c:v>
                </c:pt>
                <c:pt idx="399">
                  <c:v>7.7446447999999997</c:v>
                </c:pt>
                <c:pt idx="400">
                  <c:v>7.73614976</c:v>
                </c:pt>
                <c:pt idx="401">
                  <c:v>7.7304864000000002</c:v>
                </c:pt>
                <c:pt idx="402">
                  <c:v>7.7248230400000004</c:v>
                </c:pt>
                <c:pt idx="403">
                  <c:v>7.7191596800000006</c:v>
                </c:pt>
                <c:pt idx="404">
                  <c:v>7.7134963199999991</c:v>
                </c:pt>
                <c:pt idx="405">
                  <c:v>7.7078329599999993</c:v>
                </c:pt>
                <c:pt idx="406">
                  <c:v>7.7021695999999995</c:v>
                </c:pt>
                <c:pt idx="407">
                  <c:v>7.6965062400000006</c:v>
                </c:pt>
                <c:pt idx="408">
                  <c:v>7.6908428800000008</c:v>
                </c:pt>
                <c:pt idx="409">
                  <c:v>7.6851795199999993</c:v>
                </c:pt>
                <c:pt idx="410">
                  <c:v>7.6795161599999995</c:v>
                </c:pt>
                <c:pt idx="411">
                  <c:v>7.6738527999999997</c:v>
                </c:pt>
                <c:pt idx="412">
                  <c:v>7.6681894399999999</c:v>
                </c:pt>
                <c:pt idx="413">
                  <c:v>7.6596944000000002</c:v>
                </c:pt>
                <c:pt idx="414">
                  <c:v>7.6540310400000005</c:v>
                </c:pt>
                <c:pt idx="415">
                  <c:v>7.6455359999999999</c:v>
                </c:pt>
                <c:pt idx="416">
                  <c:v>7.6398726400000001</c:v>
                </c:pt>
                <c:pt idx="417">
                  <c:v>7.6313775999999995</c:v>
                </c:pt>
                <c:pt idx="418">
                  <c:v>7.6257142400000006</c:v>
                </c:pt>
                <c:pt idx="419">
                  <c:v>7.6200508800000009</c:v>
                </c:pt>
                <c:pt idx="420">
                  <c:v>7.6115558400000003</c:v>
                </c:pt>
                <c:pt idx="421">
                  <c:v>7.6058924800000005</c:v>
                </c:pt>
                <c:pt idx="422">
                  <c:v>7.5973974399999999</c:v>
                </c:pt>
                <c:pt idx="423">
                  <c:v>7.5917340800000002</c:v>
                </c:pt>
                <c:pt idx="424">
                  <c:v>7.5832390400000005</c:v>
                </c:pt>
                <c:pt idx="425">
                  <c:v>7.5775756800000007</c:v>
                </c:pt>
                <c:pt idx="426">
                  <c:v>7.5690806400000001</c:v>
                </c:pt>
                <c:pt idx="427">
                  <c:v>7.5634172800000004</c:v>
                </c:pt>
                <c:pt idx="428">
                  <c:v>7.5577539199999997</c:v>
                </c:pt>
                <c:pt idx="429">
                  <c:v>7.5492588800000009</c:v>
                </c:pt>
                <c:pt idx="430">
                  <c:v>7.5435955199999993</c:v>
                </c:pt>
                <c:pt idx="431">
                  <c:v>7.5351004800000005</c:v>
                </c:pt>
                <c:pt idx="432">
                  <c:v>7.529437119999999</c:v>
                </c:pt>
                <c:pt idx="433">
                  <c:v>7.5209420800000002</c:v>
                </c:pt>
                <c:pt idx="434">
                  <c:v>7.5152787199999995</c:v>
                </c:pt>
                <c:pt idx="435">
                  <c:v>7.5096153599999997</c:v>
                </c:pt>
                <c:pt idx="436">
                  <c:v>7.5011203199999992</c:v>
                </c:pt>
                <c:pt idx="437">
                  <c:v>7.4954569599999994</c:v>
                </c:pt>
                <c:pt idx="438">
                  <c:v>7.4869619199999988</c:v>
                </c:pt>
                <c:pt idx="439">
                  <c:v>7.4812985599999999</c:v>
                </c:pt>
                <c:pt idx="440">
                  <c:v>7.4756352000000001</c:v>
                </c:pt>
                <c:pt idx="441">
                  <c:v>7.4671401599999996</c:v>
                </c:pt>
                <c:pt idx="442">
                  <c:v>7.4614767999999998</c:v>
                </c:pt>
                <c:pt idx="443">
                  <c:v>7.4529817599999992</c:v>
                </c:pt>
                <c:pt idx="444">
                  <c:v>7.4473184000000003</c:v>
                </c:pt>
                <c:pt idx="445">
                  <c:v>7.4416550400000006</c:v>
                </c:pt>
                <c:pt idx="446">
                  <c:v>7.43316</c:v>
                </c:pt>
                <c:pt idx="447">
                  <c:v>7.4274966400000002</c:v>
                </c:pt>
                <c:pt idx="448">
                  <c:v>7.4190015999999996</c:v>
                </c:pt>
                <c:pt idx="449">
                  <c:v>7.4133382399999999</c:v>
                </c:pt>
                <c:pt idx="450">
                  <c:v>7.407674880000001</c:v>
                </c:pt>
                <c:pt idx="451">
                  <c:v>7.3991798400000004</c:v>
                </c:pt>
                <c:pt idx="452">
                  <c:v>7.3935164800000006</c:v>
                </c:pt>
                <c:pt idx="453">
                  <c:v>7.38502144</c:v>
                </c:pt>
                <c:pt idx="454">
                  <c:v>7.3793580800000003</c:v>
                </c:pt>
                <c:pt idx="455">
                  <c:v>7.3736947199999996</c:v>
                </c:pt>
                <c:pt idx="456">
                  <c:v>7.3651996800000008</c:v>
                </c:pt>
                <c:pt idx="457">
                  <c:v>7.3595363199999992</c:v>
                </c:pt>
                <c:pt idx="458">
                  <c:v>7.3538729599999995</c:v>
                </c:pt>
                <c:pt idx="459">
                  <c:v>7.3453779199999989</c:v>
                </c:pt>
                <c:pt idx="460">
                  <c:v>7.33971456</c:v>
                </c:pt>
                <c:pt idx="461">
                  <c:v>7.3312195199999994</c:v>
                </c:pt>
                <c:pt idx="462">
                  <c:v>7.3255561599999997</c:v>
                </c:pt>
                <c:pt idx="463">
                  <c:v>7.3198927999999999</c:v>
                </c:pt>
                <c:pt idx="464">
                  <c:v>7.3113977599999993</c:v>
                </c:pt>
                <c:pt idx="465">
                  <c:v>7.3057343999999995</c:v>
                </c:pt>
                <c:pt idx="466">
                  <c:v>7.3000710400000006</c:v>
                </c:pt>
                <c:pt idx="467">
                  <c:v>7.2915760000000001</c:v>
                </c:pt>
                <c:pt idx="468">
                  <c:v>7.2859126400000003</c:v>
                </c:pt>
                <c:pt idx="469">
                  <c:v>7.2802492800000005</c:v>
                </c:pt>
                <c:pt idx="470">
                  <c:v>7.2717542399999999</c:v>
                </c:pt>
                <c:pt idx="471">
                  <c:v>7.2632592000000002</c:v>
                </c:pt>
                <c:pt idx="472">
                  <c:v>7.2547641599999997</c:v>
                </c:pt>
                <c:pt idx="473">
                  <c:v>7.24626912</c:v>
                </c:pt>
                <c:pt idx="474">
                  <c:v>7.2377740799999994</c:v>
                </c:pt>
                <c:pt idx="475">
                  <c:v>7.2321107199999997</c:v>
                </c:pt>
                <c:pt idx="476">
                  <c:v>7.22361568</c:v>
                </c:pt>
                <c:pt idx="477">
                  <c:v>7.2151206400000003</c:v>
                </c:pt>
                <c:pt idx="478">
                  <c:v>7.2066255999999997</c:v>
                </c:pt>
                <c:pt idx="479">
                  <c:v>7.1981305599999992</c:v>
                </c:pt>
                <c:pt idx="480">
                  <c:v>7.1896355200000004</c:v>
                </c:pt>
                <c:pt idx="481">
                  <c:v>7.1839721599999997</c:v>
                </c:pt>
                <c:pt idx="482">
                  <c:v>7.17547712</c:v>
                </c:pt>
                <c:pt idx="483">
                  <c:v>7.1669820799999995</c:v>
                </c:pt>
                <c:pt idx="484">
                  <c:v>7.1584870399999998</c:v>
                </c:pt>
                <c:pt idx="485">
                  <c:v>7.1499920000000001</c:v>
                </c:pt>
                <c:pt idx="486">
                  <c:v>7.1443286400000003</c:v>
                </c:pt>
                <c:pt idx="487">
                  <c:v>7.1358335999999998</c:v>
                </c:pt>
                <c:pt idx="488">
                  <c:v>7.1273385599999992</c:v>
                </c:pt>
                <c:pt idx="489">
                  <c:v>7.1188435200000004</c:v>
                </c:pt>
                <c:pt idx="490">
                  <c:v>7.1131801599999998</c:v>
                </c:pt>
                <c:pt idx="491">
                  <c:v>7.1046851200000001</c:v>
                </c:pt>
                <c:pt idx="492">
                  <c:v>7.0961900799999995</c:v>
                </c:pt>
                <c:pt idx="493">
                  <c:v>7.0876950399999998</c:v>
                </c:pt>
                <c:pt idx="494">
                  <c:v>7.0792000000000002</c:v>
                </c:pt>
                <c:pt idx="495">
                  <c:v>7.0735366400000004</c:v>
                </c:pt>
                <c:pt idx="496">
                  <c:v>7.0650415999999998</c:v>
                </c:pt>
                <c:pt idx="497">
                  <c:v>7.0565465599999992</c:v>
                </c:pt>
                <c:pt idx="498">
                  <c:v>7.0480515200000005</c:v>
                </c:pt>
                <c:pt idx="499">
                  <c:v>7.0423881599999998</c:v>
                </c:pt>
                <c:pt idx="500">
                  <c:v>7.0338931200000001</c:v>
                </c:pt>
                <c:pt idx="501">
                  <c:v>7.0253980799999995</c:v>
                </c:pt>
                <c:pt idx="502">
                  <c:v>7.0169030399999999</c:v>
                </c:pt>
                <c:pt idx="503">
                  <c:v>7.0112396800000001</c:v>
                </c:pt>
                <c:pt idx="504">
                  <c:v>7.0027446400000004</c:v>
                </c:pt>
                <c:pt idx="505">
                  <c:v>6.9942495999999998</c:v>
                </c:pt>
                <c:pt idx="506">
                  <c:v>6.9857545599999993</c:v>
                </c:pt>
                <c:pt idx="507">
                  <c:v>6.9800911999999995</c:v>
                </c:pt>
                <c:pt idx="508">
                  <c:v>6.9715961599999998</c:v>
                </c:pt>
                <c:pt idx="509">
                  <c:v>6.9631011200000001</c:v>
                </c:pt>
                <c:pt idx="510">
                  <c:v>6.9546060799999996</c:v>
                </c:pt>
                <c:pt idx="511">
                  <c:v>6.9489427199999998</c:v>
                </c:pt>
                <c:pt idx="512">
                  <c:v>6.9404476800000001</c:v>
                </c:pt>
                <c:pt idx="513">
                  <c:v>6.9319526400000004</c:v>
                </c:pt>
                <c:pt idx="514">
                  <c:v>6.9262892799999998</c:v>
                </c:pt>
                <c:pt idx="515">
                  <c:v>6.9177942400000001</c:v>
                </c:pt>
                <c:pt idx="516">
                  <c:v>6.9092991999999995</c:v>
                </c:pt>
                <c:pt idx="517">
                  <c:v>6.9008041599999999</c:v>
                </c:pt>
                <c:pt idx="518">
                  <c:v>6.8951408000000001</c:v>
                </c:pt>
                <c:pt idx="519">
                  <c:v>6.8866457599999995</c:v>
                </c:pt>
                <c:pt idx="520">
                  <c:v>6.8781507199999998</c:v>
                </c:pt>
                <c:pt idx="521">
                  <c:v>6.8696556800000002</c:v>
                </c:pt>
                <c:pt idx="522">
                  <c:v>6.8611606400000005</c:v>
                </c:pt>
                <c:pt idx="523">
                  <c:v>6.8526655999999999</c:v>
                </c:pt>
                <c:pt idx="524">
                  <c:v>6.8441705599999993</c:v>
                </c:pt>
                <c:pt idx="525">
                  <c:v>6.8328438400000007</c:v>
                </c:pt>
                <c:pt idx="526">
                  <c:v>6.8243488000000001</c:v>
                </c:pt>
                <c:pt idx="527">
                  <c:v>6.8158537599999995</c:v>
                </c:pt>
                <c:pt idx="528">
                  <c:v>6.8073587199999999</c:v>
                </c:pt>
                <c:pt idx="529">
                  <c:v>6.7960320000000003</c:v>
                </c:pt>
                <c:pt idx="530">
                  <c:v>6.7875369599999997</c:v>
                </c:pt>
                <c:pt idx="531">
                  <c:v>6.7790419200000001</c:v>
                </c:pt>
                <c:pt idx="532">
                  <c:v>6.7705468799999995</c:v>
                </c:pt>
                <c:pt idx="533">
                  <c:v>6.7592201599999999</c:v>
                </c:pt>
                <c:pt idx="534">
                  <c:v>6.7507251200000002</c:v>
                </c:pt>
                <c:pt idx="535">
                  <c:v>6.7422300799999997</c:v>
                </c:pt>
                <c:pt idx="536">
                  <c:v>6.73373504</c:v>
                </c:pt>
                <c:pt idx="537">
                  <c:v>6.7224083200000004</c:v>
                </c:pt>
                <c:pt idx="538">
                  <c:v>6.7139132799999999</c:v>
                </c:pt>
                <c:pt idx="539">
                  <c:v>6.7054182400000002</c:v>
                </c:pt>
                <c:pt idx="540">
                  <c:v>6.6969231999999996</c:v>
                </c:pt>
                <c:pt idx="541">
                  <c:v>6.6855964800000001</c:v>
                </c:pt>
                <c:pt idx="542">
                  <c:v>6.6771014400000004</c:v>
                </c:pt>
                <c:pt idx="543">
                  <c:v>6.6686063999999998</c:v>
                </c:pt>
                <c:pt idx="544">
                  <c:v>6.6601113599999993</c:v>
                </c:pt>
                <c:pt idx="545">
                  <c:v>6.6516163200000005</c:v>
                </c:pt>
                <c:pt idx="546">
                  <c:v>6.6402896</c:v>
                </c:pt>
                <c:pt idx="547">
                  <c:v>6.6317945599999994</c:v>
                </c:pt>
                <c:pt idx="548">
                  <c:v>6.6232995199999998</c:v>
                </c:pt>
                <c:pt idx="549">
                  <c:v>6.6148044800000001</c:v>
                </c:pt>
                <c:pt idx="550">
                  <c:v>6.6063094400000004</c:v>
                </c:pt>
                <c:pt idx="551">
                  <c:v>6.5978143999999999</c:v>
                </c:pt>
                <c:pt idx="552">
                  <c:v>6.5864876799999994</c:v>
                </c:pt>
                <c:pt idx="553">
                  <c:v>6.5779926400000006</c:v>
                </c:pt>
                <c:pt idx="554">
                  <c:v>6.5694976</c:v>
                </c:pt>
                <c:pt idx="555">
                  <c:v>6.5610025599999995</c:v>
                </c:pt>
                <c:pt idx="556">
                  <c:v>6.5525075199999998</c:v>
                </c:pt>
                <c:pt idx="557">
                  <c:v>6.5440124800000001</c:v>
                </c:pt>
                <c:pt idx="558">
                  <c:v>6.5355174400000005</c:v>
                </c:pt>
                <c:pt idx="559">
                  <c:v>6.52419072</c:v>
                </c:pt>
                <c:pt idx="560">
                  <c:v>6.5156956799999994</c:v>
                </c:pt>
                <c:pt idx="561">
                  <c:v>6.5072006400000006</c:v>
                </c:pt>
                <c:pt idx="562">
                  <c:v>6.4987056000000001</c:v>
                </c:pt>
                <c:pt idx="563">
                  <c:v>6.4902105599999995</c:v>
                </c:pt>
                <c:pt idx="564">
                  <c:v>6.4817155199999998</c:v>
                </c:pt>
                <c:pt idx="565">
                  <c:v>6.4732204800000002</c:v>
                </c:pt>
                <c:pt idx="566">
                  <c:v>6.4647254400000005</c:v>
                </c:pt>
                <c:pt idx="567">
                  <c:v>6.4562303999999999</c:v>
                </c:pt>
                <c:pt idx="568">
                  <c:v>6.4449036799999995</c:v>
                </c:pt>
                <c:pt idx="569">
                  <c:v>6.4364086399999998</c:v>
                </c:pt>
                <c:pt idx="570">
                  <c:v>6.4250819200000002</c:v>
                </c:pt>
                <c:pt idx="571">
                  <c:v>6.4137551999999998</c:v>
                </c:pt>
                <c:pt idx="572">
                  <c:v>6.4024284799999993</c:v>
                </c:pt>
                <c:pt idx="573">
                  <c:v>6.3911017599999997</c:v>
                </c:pt>
                <c:pt idx="574">
                  <c:v>6.3826067200000001</c:v>
                </c:pt>
                <c:pt idx="575">
                  <c:v>6.3712799999999996</c:v>
                </c:pt>
                <c:pt idx="576">
                  <c:v>6.35995328</c:v>
                </c:pt>
                <c:pt idx="577">
                  <c:v>6.3486265599999996</c:v>
                </c:pt>
                <c:pt idx="578">
                  <c:v>6.33729984</c:v>
                </c:pt>
                <c:pt idx="579">
                  <c:v>6.3288048000000003</c:v>
                </c:pt>
                <c:pt idx="580">
                  <c:v>6.3174780799999999</c:v>
                </c:pt>
                <c:pt idx="581">
                  <c:v>6.3061513599999994</c:v>
                </c:pt>
                <c:pt idx="582">
                  <c:v>6.2948246399999999</c:v>
                </c:pt>
                <c:pt idx="583">
                  <c:v>6.2863296000000002</c:v>
                </c:pt>
                <c:pt idx="584">
                  <c:v>6.2750028799999997</c:v>
                </c:pt>
                <c:pt idx="585">
                  <c:v>6.2636761599999993</c:v>
                </c:pt>
                <c:pt idx="586">
                  <c:v>6.2523494400000006</c:v>
                </c:pt>
                <c:pt idx="587">
                  <c:v>6.2438544</c:v>
                </c:pt>
                <c:pt idx="588">
                  <c:v>6.2325276799999996</c:v>
                </c:pt>
                <c:pt idx="589">
                  <c:v>6.22120096</c:v>
                </c:pt>
                <c:pt idx="590">
                  <c:v>6.2098742400000004</c:v>
                </c:pt>
                <c:pt idx="591">
                  <c:v>6.2013791999999999</c:v>
                </c:pt>
                <c:pt idx="592">
                  <c:v>6.1900524799999994</c:v>
                </c:pt>
                <c:pt idx="593">
                  <c:v>6.1787257599999998</c:v>
                </c:pt>
                <c:pt idx="594">
                  <c:v>6.1702307200000002</c:v>
                </c:pt>
                <c:pt idx="595">
                  <c:v>6.1589039999999997</c:v>
                </c:pt>
                <c:pt idx="596">
                  <c:v>6.1475772800000001</c:v>
                </c:pt>
                <c:pt idx="597">
                  <c:v>6.1362505599999997</c:v>
                </c:pt>
                <c:pt idx="598">
                  <c:v>6.12775552</c:v>
                </c:pt>
                <c:pt idx="599">
                  <c:v>6.1164287999999996</c:v>
                </c:pt>
                <c:pt idx="600">
                  <c:v>6.10510208</c:v>
                </c:pt>
                <c:pt idx="601">
                  <c:v>6.0966070400000003</c:v>
                </c:pt>
                <c:pt idx="602">
                  <c:v>6.0852803199999999</c:v>
                </c:pt>
                <c:pt idx="603">
                  <c:v>6.0767852800000002</c:v>
                </c:pt>
                <c:pt idx="604">
                  <c:v>6.0654585599999997</c:v>
                </c:pt>
                <c:pt idx="605">
                  <c:v>6.0541318400000002</c:v>
                </c:pt>
                <c:pt idx="606">
                  <c:v>6.0456367999999996</c:v>
                </c:pt>
                <c:pt idx="607">
                  <c:v>6.03431008</c:v>
                </c:pt>
                <c:pt idx="608">
                  <c:v>6.0229833599999996</c:v>
                </c:pt>
                <c:pt idx="609">
                  <c:v>6.0144883199999999</c:v>
                </c:pt>
                <c:pt idx="610">
                  <c:v>6.0031616000000003</c:v>
                </c:pt>
                <c:pt idx="611">
                  <c:v>5.9946665599999998</c:v>
                </c:pt>
                <c:pt idx="612">
                  <c:v>5.9833398400000002</c:v>
                </c:pt>
                <c:pt idx="613">
                  <c:v>5.9691814399999998</c:v>
                </c:pt>
                <c:pt idx="614">
                  <c:v>5.9578547200000003</c:v>
                </c:pt>
                <c:pt idx="615">
                  <c:v>5.9436963199999999</c:v>
                </c:pt>
                <c:pt idx="616">
                  <c:v>5.9295379200000005</c:v>
                </c:pt>
                <c:pt idx="617">
                  <c:v>5.9182112</c:v>
                </c:pt>
                <c:pt idx="618">
                  <c:v>5.9040527999999997</c:v>
                </c:pt>
                <c:pt idx="619">
                  <c:v>5.8898944000000002</c:v>
                </c:pt>
                <c:pt idx="620">
                  <c:v>5.8785676799999997</c:v>
                </c:pt>
                <c:pt idx="621">
                  <c:v>5.8644092799999994</c:v>
                </c:pt>
                <c:pt idx="622">
                  <c:v>5.8502508799999999</c:v>
                </c:pt>
                <c:pt idx="623">
                  <c:v>5.8389241599999995</c:v>
                </c:pt>
                <c:pt idx="624">
                  <c:v>5.82476576</c:v>
                </c:pt>
                <c:pt idx="625">
                  <c:v>5.8134390400000004</c:v>
                </c:pt>
                <c:pt idx="626">
                  <c:v>5.7992806400000001</c:v>
                </c:pt>
                <c:pt idx="627">
                  <c:v>5.7851222400000006</c:v>
                </c:pt>
                <c:pt idx="628">
                  <c:v>5.7737955200000002</c:v>
                </c:pt>
                <c:pt idx="629">
                  <c:v>5.7596371199999998</c:v>
                </c:pt>
                <c:pt idx="630">
                  <c:v>5.7483104000000003</c:v>
                </c:pt>
                <c:pt idx="631">
                  <c:v>5.7341519999999999</c:v>
                </c:pt>
                <c:pt idx="632">
                  <c:v>5.7228252799999995</c:v>
                </c:pt>
                <c:pt idx="633">
                  <c:v>5.70866688</c:v>
                </c:pt>
                <c:pt idx="634">
                  <c:v>5.6973401599999995</c:v>
                </c:pt>
                <c:pt idx="635">
                  <c:v>5.6831817599999992</c:v>
                </c:pt>
                <c:pt idx="636">
                  <c:v>5.6718550400000005</c:v>
                </c:pt>
                <c:pt idx="637">
                  <c:v>5.6576966400000002</c:v>
                </c:pt>
                <c:pt idx="638">
                  <c:v>5.6463699199999997</c:v>
                </c:pt>
                <c:pt idx="639">
                  <c:v>5.6322115200000002</c:v>
                </c:pt>
                <c:pt idx="640">
                  <c:v>5.6208847999999998</c:v>
                </c:pt>
                <c:pt idx="641">
                  <c:v>5.6067264000000003</c:v>
                </c:pt>
                <c:pt idx="642">
                  <c:v>5.5953996799999999</c:v>
                </c:pt>
                <c:pt idx="643">
                  <c:v>5.5812412799999995</c:v>
                </c:pt>
                <c:pt idx="644">
                  <c:v>5.56991456</c:v>
                </c:pt>
                <c:pt idx="645">
                  <c:v>5.5585878400000004</c:v>
                </c:pt>
                <c:pt idx="646">
                  <c:v>5.54442944</c:v>
                </c:pt>
                <c:pt idx="647">
                  <c:v>5.5331027200000005</c:v>
                </c:pt>
                <c:pt idx="648">
                  <c:v>5.521776</c:v>
                </c:pt>
                <c:pt idx="649">
                  <c:v>5.5076175999999997</c:v>
                </c:pt>
                <c:pt idx="650">
                  <c:v>5.4962908800000001</c:v>
                </c:pt>
                <c:pt idx="651">
                  <c:v>5.4821324799999998</c:v>
                </c:pt>
                <c:pt idx="652">
                  <c:v>5.4679740799999994</c:v>
                </c:pt>
                <c:pt idx="653">
                  <c:v>5.4509840000000001</c:v>
                </c:pt>
                <c:pt idx="654">
                  <c:v>5.4339939199999998</c:v>
                </c:pt>
                <c:pt idx="655">
                  <c:v>5.4170038400000005</c:v>
                </c:pt>
                <c:pt idx="656">
                  <c:v>5.4000137599999993</c:v>
                </c:pt>
                <c:pt idx="657">
                  <c:v>5.38302368</c:v>
                </c:pt>
                <c:pt idx="658">
                  <c:v>5.3660335999999997</c:v>
                </c:pt>
                <c:pt idx="659">
                  <c:v>5.3490435200000004</c:v>
                </c:pt>
                <c:pt idx="660">
                  <c:v>5.3320534400000001</c:v>
                </c:pt>
                <c:pt idx="661">
                  <c:v>5.3150633599999999</c:v>
                </c:pt>
                <c:pt idx="662">
                  <c:v>5.2980732799999997</c:v>
                </c:pt>
                <c:pt idx="663">
                  <c:v>5.2810832000000003</c:v>
                </c:pt>
                <c:pt idx="664">
                  <c:v>5.2669248</c:v>
                </c:pt>
                <c:pt idx="665">
                  <c:v>5.2499347199999997</c:v>
                </c:pt>
                <c:pt idx="666">
                  <c:v>5.2329446400000004</c:v>
                </c:pt>
                <c:pt idx="667">
                  <c:v>5.2159545599999992</c:v>
                </c:pt>
                <c:pt idx="668">
                  <c:v>5.2017961599999998</c:v>
                </c:pt>
                <c:pt idx="669">
                  <c:v>5.1848060799999995</c:v>
                </c:pt>
                <c:pt idx="670">
                  <c:v>5.1678160000000002</c:v>
                </c:pt>
                <c:pt idx="671">
                  <c:v>5.1508259199999999</c:v>
                </c:pt>
                <c:pt idx="672">
                  <c:v>5.1366675200000005</c:v>
                </c:pt>
                <c:pt idx="673">
                  <c:v>5.1196774400000002</c:v>
                </c:pt>
                <c:pt idx="674">
                  <c:v>5.10268736</c:v>
                </c:pt>
                <c:pt idx="675">
                  <c:v>5.0885289599999997</c:v>
                </c:pt>
                <c:pt idx="676">
                  <c:v>5.0715388799999994</c:v>
                </c:pt>
                <c:pt idx="677">
                  <c:v>5.05738048</c:v>
                </c:pt>
                <c:pt idx="678">
                  <c:v>5.0403903999999997</c:v>
                </c:pt>
                <c:pt idx="679">
                  <c:v>5.0262320000000003</c:v>
                </c:pt>
                <c:pt idx="680">
                  <c:v>5.00924192</c:v>
                </c:pt>
                <c:pt idx="681">
                  <c:v>4.9950835199999997</c:v>
                </c:pt>
                <c:pt idx="682">
                  <c:v>4.9780934400000003</c:v>
                </c:pt>
                <c:pt idx="683">
                  <c:v>4.96393504</c:v>
                </c:pt>
                <c:pt idx="684">
                  <c:v>4.9469449599999997</c:v>
                </c:pt>
                <c:pt idx="685">
                  <c:v>4.9327865599999994</c:v>
                </c:pt>
                <c:pt idx="686">
                  <c:v>4.9101331200000002</c:v>
                </c:pt>
                <c:pt idx="687">
                  <c:v>4.8874796800000002</c:v>
                </c:pt>
                <c:pt idx="688">
                  <c:v>4.8648262400000002</c:v>
                </c:pt>
                <c:pt idx="689">
                  <c:v>4.8421728000000002</c:v>
                </c:pt>
                <c:pt idx="690">
                  <c:v>4.8195193599999993</c:v>
                </c:pt>
                <c:pt idx="691">
                  <c:v>4.7996976</c:v>
                </c:pt>
                <c:pt idx="692">
                  <c:v>4.77704416</c:v>
                </c:pt>
                <c:pt idx="693">
                  <c:v>4.75439072</c:v>
                </c:pt>
                <c:pt idx="694">
                  <c:v>4.7345689599999998</c:v>
                </c:pt>
                <c:pt idx="695">
                  <c:v>4.7119155199999998</c:v>
                </c:pt>
                <c:pt idx="696">
                  <c:v>4.6892620799999998</c:v>
                </c:pt>
                <c:pt idx="697">
                  <c:v>4.6694403200000005</c:v>
                </c:pt>
                <c:pt idx="698">
                  <c:v>4.6467868799999996</c:v>
                </c:pt>
                <c:pt idx="699">
                  <c:v>4.6269651200000004</c:v>
                </c:pt>
                <c:pt idx="700">
                  <c:v>4.6043116799999995</c:v>
                </c:pt>
                <c:pt idx="701">
                  <c:v>4.5844899200000002</c:v>
                </c:pt>
                <c:pt idx="702">
                  <c:v>4.5646681599999992</c:v>
                </c:pt>
                <c:pt idx="703">
                  <c:v>4.5420147200000001</c:v>
                </c:pt>
                <c:pt idx="704">
                  <c:v>4.5221929599999999</c:v>
                </c:pt>
                <c:pt idx="705">
                  <c:v>4.5023711999999998</c:v>
                </c:pt>
                <c:pt idx="706">
                  <c:v>4.4797177599999998</c:v>
                </c:pt>
                <c:pt idx="707">
                  <c:v>4.4598959999999996</c:v>
                </c:pt>
                <c:pt idx="708">
                  <c:v>4.4400742400000004</c:v>
                </c:pt>
                <c:pt idx="709">
                  <c:v>4.4202524799999994</c:v>
                </c:pt>
                <c:pt idx="710">
                  <c:v>4.4004307200000001</c:v>
                </c:pt>
                <c:pt idx="711">
                  <c:v>4.38060896</c:v>
                </c:pt>
                <c:pt idx="712">
                  <c:v>4.3607871999999999</c:v>
                </c:pt>
                <c:pt idx="713">
                  <c:v>4.3409654400000006</c:v>
                </c:pt>
                <c:pt idx="714">
                  <c:v>4.3211436799999996</c:v>
                </c:pt>
                <c:pt idx="715">
                  <c:v>4.2928268799999998</c:v>
                </c:pt>
                <c:pt idx="716">
                  <c:v>4.2616784000000001</c:v>
                </c:pt>
                <c:pt idx="717">
                  <c:v>4.2276982400000005</c:v>
                </c:pt>
                <c:pt idx="718">
                  <c:v>4.1965497599999999</c:v>
                </c:pt>
                <c:pt idx="719">
                  <c:v>4.1654012800000002</c:v>
                </c:pt>
                <c:pt idx="720">
                  <c:v>4.1342527999999996</c:v>
                </c:pt>
                <c:pt idx="721">
                  <c:v>4.1031043199999999</c:v>
                </c:pt>
                <c:pt idx="722">
                  <c:v>4.0719558400000002</c:v>
                </c:pt>
                <c:pt idx="723">
                  <c:v>4.0408073599999996</c:v>
                </c:pt>
                <c:pt idx="724">
                  <c:v>4.0096588799999999</c:v>
                </c:pt>
                <c:pt idx="725">
                  <c:v>3.9785103999999998</c:v>
                </c:pt>
                <c:pt idx="726">
                  <c:v>3.9473619200000001</c:v>
                </c:pt>
                <c:pt idx="727">
                  <c:v>3.9190451200000003</c:v>
                </c:pt>
                <c:pt idx="728">
                  <c:v>3.8878966400000001</c:v>
                </c:pt>
                <c:pt idx="729">
                  <c:v>3.8595798400000003</c:v>
                </c:pt>
                <c:pt idx="730">
                  <c:v>3.8312630400000001</c:v>
                </c:pt>
                <c:pt idx="731">
                  <c:v>3.8001145599999995</c:v>
                </c:pt>
                <c:pt idx="732">
                  <c:v>3.7717977599999997</c:v>
                </c:pt>
                <c:pt idx="733">
                  <c:v>3.7434809599999994</c:v>
                </c:pt>
                <c:pt idx="734">
                  <c:v>3.7151641599999996</c:v>
                </c:pt>
                <c:pt idx="735">
                  <c:v>3.6868473599999998</c:v>
                </c:pt>
                <c:pt idx="736">
                  <c:v>3.6585305599999995</c:v>
                </c:pt>
                <c:pt idx="737">
                  <c:v>3.6330454400000001</c:v>
                </c:pt>
                <c:pt idx="738">
                  <c:v>3.6047286399999998</c:v>
                </c:pt>
                <c:pt idx="739">
                  <c:v>3.5707484799999998</c:v>
                </c:pt>
                <c:pt idx="740">
                  <c:v>3.5197782399999999</c:v>
                </c:pt>
                <c:pt idx="741">
                  <c:v>3.4688080000000001</c:v>
                </c:pt>
                <c:pt idx="742">
                  <c:v>3.4178377599999998</c:v>
                </c:pt>
                <c:pt idx="743">
                  <c:v>3.36686752</c:v>
                </c:pt>
                <c:pt idx="744">
                  <c:v>3.3187289600000001</c:v>
                </c:pt>
                <c:pt idx="745">
                  <c:v>3.2705904000000001</c:v>
                </c:pt>
                <c:pt idx="746">
                  <c:v>3.2252835200000001</c:v>
                </c:pt>
                <c:pt idx="747">
                  <c:v>3.1771449600000001</c:v>
                </c:pt>
                <c:pt idx="748">
                  <c:v>3.1318380799999996</c:v>
                </c:pt>
                <c:pt idx="749">
                  <c:v>3.0865312</c:v>
                </c:pt>
                <c:pt idx="750">
                  <c:v>3.04122432</c:v>
                </c:pt>
                <c:pt idx="751">
                  <c:v>2.9959174399999999</c:v>
                </c:pt>
                <c:pt idx="752">
                  <c:v>2.9534422399999998</c:v>
                </c:pt>
                <c:pt idx="753">
                  <c:v>2.9109670400000001</c:v>
                </c:pt>
                <c:pt idx="754">
                  <c:v>2.8684918399999999</c:v>
                </c:pt>
                <c:pt idx="755">
                  <c:v>2.8260166399999997</c:v>
                </c:pt>
                <c:pt idx="756">
                  <c:v>2.7863731199999999</c:v>
                </c:pt>
                <c:pt idx="757">
                  <c:v>2.7467296000000001</c:v>
                </c:pt>
                <c:pt idx="758">
                  <c:v>2.7070860799999998</c:v>
                </c:pt>
                <c:pt idx="759">
                  <c:v>2.66744256</c:v>
                </c:pt>
                <c:pt idx="760">
                  <c:v>2.55134368</c:v>
                </c:pt>
                <c:pt idx="761">
                  <c:v>2.4437398400000001</c:v>
                </c:pt>
                <c:pt idx="762">
                  <c:v>2.3361359999999998</c:v>
                </c:pt>
                <c:pt idx="763">
                  <c:v>2.2370272</c:v>
                </c:pt>
                <c:pt idx="764">
                  <c:v>2.1407500799999997</c:v>
                </c:pt>
                <c:pt idx="765">
                  <c:v>2.0473046399999997</c:v>
                </c:pt>
                <c:pt idx="766">
                  <c:v>1.9595225600000001</c:v>
                </c:pt>
                <c:pt idx="767">
                  <c:v>1.8774038399999999</c:v>
                </c:pt>
                <c:pt idx="768">
                  <c:v>1.79528512</c:v>
                </c:pt>
                <c:pt idx="769">
                  <c:v>1.71882976</c:v>
                </c:pt>
                <c:pt idx="770">
                  <c:v>1.6452060800000001</c:v>
                </c:pt>
                <c:pt idx="771">
                  <c:v>1.5744140799999999</c:v>
                </c:pt>
                <c:pt idx="772">
                  <c:v>1.5064537600000001</c:v>
                </c:pt>
                <c:pt idx="773">
                  <c:v>1.4413251199999999</c:v>
                </c:pt>
                <c:pt idx="774">
                  <c:v>1.3790281600000001</c:v>
                </c:pt>
                <c:pt idx="775">
                  <c:v>1.3195628800000001</c:v>
                </c:pt>
                <c:pt idx="776">
                  <c:v>1.26292928</c:v>
                </c:pt>
                <c:pt idx="777">
                  <c:v>1.2091273600000001</c:v>
                </c:pt>
                <c:pt idx="778">
                  <c:v>1.1553254399999999</c:v>
                </c:pt>
                <c:pt idx="779">
                  <c:v>1.10718688</c:v>
                </c:pt>
                <c:pt idx="780">
                  <c:v>1.05904832</c:v>
                </c:pt>
                <c:pt idx="781">
                  <c:v>1.01374144</c:v>
                </c:pt>
                <c:pt idx="782">
                  <c:v>0.96560288000000005</c:v>
                </c:pt>
                <c:pt idx="783">
                  <c:v>0.920296</c:v>
                </c:pt>
                <c:pt idx="784">
                  <c:v>0.87498911999999995</c:v>
                </c:pt>
                <c:pt idx="785">
                  <c:v>0.83534560000000002</c:v>
                </c:pt>
                <c:pt idx="786">
                  <c:v>0.79570207999999998</c:v>
                </c:pt>
                <c:pt idx="787">
                  <c:v>0.75889024000000005</c:v>
                </c:pt>
                <c:pt idx="788">
                  <c:v>0.72207840000000001</c:v>
                </c:pt>
                <c:pt idx="789">
                  <c:v>0.68809823999999997</c:v>
                </c:pt>
                <c:pt idx="790">
                  <c:v>0.65411808000000005</c:v>
                </c:pt>
                <c:pt idx="791">
                  <c:v>0.62580128000000002</c:v>
                </c:pt>
                <c:pt idx="792">
                  <c:v>0.59465279999999998</c:v>
                </c:pt>
                <c:pt idx="793">
                  <c:v>0.56633599999999995</c:v>
                </c:pt>
                <c:pt idx="794">
                  <c:v>0.54085088000000003</c:v>
                </c:pt>
                <c:pt idx="795">
                  <c:v>0.51536576000000001</c:v>
                </c:pt>
                <c:pt idx="796">
                  <c:v>0.48988064000000003</c:v>
                </c:pt>
                <c:pt idx="797">
                  <c:v>0.46722720000000001</c:v>
                </c:pt>
                <c:pt idx="798">
                  <c:v>0.44457375999999998</c:v>
                </c:pt>
                <c:pt idx="799">
                  <c:v>0.42475200000000002</c:v>
                </c:pt>
                <c:pt idx="800">
                  <c:v>0.40493024</c:v>
                </c:pt>
                <c:pt idx="801">
                  <c:v>0.38510847999999998</c:v>
                </c:pt>
                <c:pt idx="802">
                  <c:v>0.36811840000000001</c:v>
                </c:pt>
                <c:pt idx="803">
                  <c:v>0.34829663999999999</c:v>
                </c:pt>
                <c:pt idx="804">
                  <c:v>0.33413824000000003</c:v>
                </c:pt>
                <c:pt idx="805">
                  <c:v>0.31714815999999996</c:v>
                </c:pt>
                <c:pt idx="806">
                  <c:v>0.30298976</c:v>
                </c:pt>
                <c:pt idx="807">
                  <c:v>0.28883135999999998</c:v>
                </c:pt>
                <c:pt idx="808">
                  <c:v>0.27467295999999997</c:v>
                </c:pt>
                <c:pt idx="809">
                  <c:v>0.26051455999999995</c:v>
                </c:pt>
                <c:pt idx="810">
                  <c:v>0.24918784000000002</c:v>
                </c:pt>
                <c:pt idx="811">
                  <c:v>0.23786112000000001</c:v>
                </c:pt>
                <c:pt idx="812">
                  <c:v>0.2265344</c:v>
                </c:pt>
                <c:pt idx="813">
                  <c:v>0.21520767999999998</c:v>
                </c:pt>
                <c:pt idx="814">
                  <c:v>0.20671264</c:v>
                </c:pt>
                <c:pt idx="815">
                  <c:v>0.19538592000000002</c:v>
                </c:pt>
                <c:pt idx="816">
                  <c:v>0.18689087999999998</c:v>
                </c:pt>
                <c:pt idx="817">
                  <c:v>0.17839584</c:v>
                </c:pt>
                <c:pt idx="818">
                  <c:v>0.16990079999999999</c:v>
                </c:pt>
                <c:pt idx="819">
                  <c:v>0.16140576000000001</c:v>
                </c:pt>
                <c:pt idx="820">
                  <c:v>0.15291072</c:v>
                </c:pt>
                <c:pt idx="821">
                  <c:v>0.14724735999999999</c:v>
                </c:pt>
                <c:pt idx="822">
                  <c:v>0.13875232000000001</c:v>
                </c:pt>
                <c:pt idx="823">
                  <c:v>0.13308896000000001</c:v>
                </c:pt>
                <c:pt idx="824">
                  <c:v>0.1274256</c:v>
                </c:pt>
                <c:pt idx="825">
                  <c:v>0.12176223999999999</c:v>
                </c:pt>
                <c:pt idx="826">
                  <c:v>0.11609887999999999</c:v>
                </c:pt>
                <c:pt idx="827">
                  <c:v>0.11043552</c:v>
                </c:pt>
                <c:pt idx="828">
                  <c:v>0.10477216</c:v>
                </c:pt>
                <c:pt idx="829">
                  <c:v>9.9108799999999997E-2</c:v>
                </c:pt>
                <c:pt idx="830">
                  <c:v>9.3445439999999991E-2</c:v>
                </c:pt>
                <c:pt idx="831">
                  <c:v>9.0613760000000002E-2</c:v>
                </c:pt>
                <c:pt idx="832">
                  <c:v>8.4950399999999995E-2</c:v>
                </c:pt>
                <c:pt idx="833">
                  <c:v>8.2118719999999992E-2</c:v>
                </c:pt>
                <c:pt idx="834">
                  <c:v>7.9287039999999989E-2</c:v>
                </c:pt>
              </c:numCache>
            </c:numRef>
          </c:yVal>
          <c:smooth val="1"/>
        </c:ser>
        <c:ser>
          <c:idx val="1"/>
          <c:order val="1"/>
          <c:tx>
            <c:v>No Dam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11"/>
            <c:bubble3D val="0"/>
          </c:dPt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'PMP No Dam'!$C$2:$C$836</c:f>
              <c:numCache>
                <c:formatCode>General</c:formatCode>
                <c:ptCount val="835"/>
                <c:pt idx="0">
                  <c:v>0</c:v>
                </c:pt>
                <c:pt idx="1">
                  <c:v>0</c:v>
                </c:pt>
                <c:pt idx="2">
                  <c:v>1.08453344</c:v>
                </c:pt>
                <c:pt idx="3">
                  <c:v>31.672340800000001</c:v>
                </c:pt>
                <c:pt idx="4">
                  <c:v>145.85417344000001</c:v>
                </c:pt>
                <c:pt idx="5">
                  <c:v>338.32912640000001</c:v>
                </c:pt>
                <c:pt idx="6">
                  <c:v>521.84464384</c:v>
                </c:pt>
                <c:pt idx="7">
                  <c:v>608.25335903999996</c:v>
                </c:pt>
                <c:pt idx="8">
                  <c:v>588.33532192000007</c:v>
                </c:pt>
                <c:pt idx="9">
                  <c:v>521.40573343999995</c:v>
                </c:pt>
                <c:pt idx="10">
                  <c:v>450.08420927999998</c:v>
                </c:pt>
                <c:pt idx="11">
                  <c:v>385.1509552</c:v>
                </c:pt>
                <c:pt idx="12">
                  <c:v>329.58489856</c:v>
                </c:pt>
                <c:pt idx="13">
                  <c:v>282.03532799999999</c:v>
                </c:pt>
                <c:pt idx="14">
                  <c:v>241.34691807999999</c:v>
                </c:pt>
                <c:pt idx="15">
                  <c:v>206.52858079999999</c:v>
                </c:pt>
                <c:pt idx="16">
                  <c:v>176.73364384000001</c:v>
                </c:pt>
                <c:pt idx="17">
                  <c:v>151.23436544</c:v>
                </c:pt>
                <c:pt idx="18">
                  <c:v>129.41627104</c:v>
                </c:pt>
                <c:pt idx="19">
                  <c:v>110.7470048</c:v>
                </c:pt>
                <c:pt idx="20">
                  <c:v>94.767834559999997</c:v>
                </c:pt>
                <c:pt idx="21">
                  <c:v>81.096483520000007</c:v>
                </c:pt>
                <c:pt idx="22">
                  <c:v>69.395981759999998</c:v>
                </c:pt>
                <c:pt idx="23">
                  <c:v>59.385992959999996</c:v>
                </c:pt>
                <c:pt idx="24">
                  <c:v>50.817329279999996</c:v>
                </c:pt>
                <c:pt idx="25">
                  <c:v>43.486109759999998</c:v>
                </c:pt>
                <c:pt idx="26">
                  <c:v>37.213938560000003</c:v>
                </c:pt>
                <c:pt idx="27">
                  <c:v>31.845073279999998</c:v>
                </c:pt>
                <c:pt idx="28">
                  <c:v>27.249256639999999</c:v>
                </c:pt>
                <c:pt idx="29">
                  <c:v>23.318884799999999</c:v>
                </c:pt>
                <c:pt idx="30">
                  <c:v>19.95484896</c:v>
                </c:pt>
                <c:pt idx="31">
                  <c:v>17.075030399999999</c:v>
                </c:pt>
                <c:pt idx="32">
                  <c:v>14.611468799999999</c:v>
                </c:pt>
                <c:pt idx="33">
                  <c:v>12.504698880000001</c:v>
                </c:pt>
                <c:pt idx="34">
                  <c:v>10.700918719999999</c:v>
                </c:pt>
                <c:pt idx="35">
                  <c:v>9.1576531199999991</c:v>
                </c:pt>
                <c:pt idx="36">
                  <c:v>7.8352585599999998</c:v>
                </c:pt>
                <c:pt idx="37">
                  <c:v>6.7054182400000002</c:v>
                </c:pt>
                <c:pt idx="38">
                  <c:v>5.7369836799999998</c:v>
                </c:pt>
                <c:pt idx="39">
                  <c:v>4.8591628799999995</c:v>
                </c:pt>
                <c:pt idx="40">
                  <c:v>2.83168</c:v>
                </c:pt>
                <c:pt idx="41">
                  <c:v>0.67110815999999995</c:v>
                </c:pt>
                <c:pt idx="42">
                  <c:v>0.23786112000000001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458048"/>
        <c:axId val="392457656"/>
      </c:scatterChart>
      <c:valAx>
        <c:axId val="3924580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Tiempo (días)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2457656"/>
        <c:crosses val="autoZero"/>
        <c:crossBetween val="midCat"/>
      </c:valAx>
      <c:valAx>
        <c:axId val="392457656"/>
        <c:scaling>
          <c:orientation val="minMax"/>
          <c:max val="6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Descarga (cms)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24580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7432884341233998"/>
          <c:y val="6.4328833895763035E-2"/>
          <c:w val="0.18275749944212435"/>
          <c:h val="0.1563190257400037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BC40C6-4AE3-4959-BF0C-D51A36FA5ED8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51E76C-D683-4E47-85BC-28C9182663E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PRESA DE HIGUAMO: ESTUDIO DE </a:t>
            </a:r>
            <a:r>
              <a:rPr lang="en-US" dirty="0" smtClean="0"/>
              <a:t>FACTIBILIDAD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008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Trey </a:t>
            </a:r>
            <a:r>
              <a:rPr lang="en-US" dirty="0" err="1" smtClean="0"/>
              <a:t>McGhin</a:t>
            </a:r>
            <a:r>
              <a:rPr lang="en-US" dirty="0" smtClean="0"/>
              <a:t>, Kevin </a:t>
            </a:r>
            <a:r>
              <a:rPr lang="en-US" dirty="0" err="1" smtClean="0"/>
              <a:t>Wagstaff</a:t>
            </a:r>
            <a:r>
              <a:rPr lang="en-US" dirty="0" smtClean="0"/>
              <a:t>, and Matt George</a:t>
            </a:r>
          </a:p>
          <a:p>
            <a:r>
              <a:rPr lang="en-US" dirty="0" smtClean="0"/>
              <a:t>Brigham Young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4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Curva</a:t>
            </a:r>
            <a:r>
              <a:rPr lang="en-US" dirty="0"/>
              <a:t> de </a:t>
            </a:r>
            <a:r>
              <a:rPr lang="en-US" dirty="0" err="1" smtClean="0"/>
              <a:t>Elevación-Almacenamiento-Descarga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65187894"/>
              </p:ext>
            </p:extLst>
          </p:nvPr>
        </p:nvGraphicFramePr>
        <p:xfrm>
          <a:off x="1143000" y="1828800"/>
          <a:ext cx="6781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00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Potencial</a:t>
            </a:r>
            <a:r>
              <a:rPr lang="en-US" dirty="0"/>
              <a:t> </a:t>
            </a:r>
            <a:r>
              <a:rPr lang="en-US" dirty="0" err="1" smtClean="0"/>
              <a:t>hidroeléctrico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5480"/>
            <a:ext cx="44196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Altura</a:t>
            </a:r>
            <a:r>
              <a:rPr lang="en-US" dirty="0" smtClean="0"/>
              <a:t>: 25 m</a:t>
            </a:r>
          </a:p>
          <a:p>
            <a:r>
              <a:rPr lang="en-US" dirty="0" smtClean="0"/>
              <a:t>Q90: 0.7 </a:t>
            </a:r>
            <a:r>
              <a:rPr lang="en-US" dirty="0" err="1" smtClean="0"/>
              <a:t>cms</a:t>
            </a:r>
            <a:endParaRPr lang="en-US" dirty="0" smtClean="0"/>
          </a:p>
          <a:p>
            <a:r>
              <a:rPr lang="en-US" dirty="0" err="1" smtClean="0"/>
              <a:t>Capacidad</a:t>
            </a:r>
            <a:r>
              <a:rPr lang="en-US" dirty="0" smtClean="0"/>
              <a:t>: 116 kW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1981200"/>
            <a:ext cx="361188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324600"/>
            <a:ext cx="377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http://www.thegreenlivingexpert.com/images/hydropower-energy.jpg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321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Hidrológicos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modelo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Hidrogramas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dirty="0" err="1" smtClean="0"/>
              <a:t>rotura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2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modelo</a:t>
            </a:r>
            <a:r>
              <a:rPr lang="en-US" dirty="0" smtClean="0"/>
              <a:t> de HEC-HMS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21" y="1950378"/>
            <a:ext cx="2188779" cy="475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935480"/>
            <a:ext cx="4419600" cy="4389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curva</a:t>
            </a:r>
            <a:r>
              <a:rPr lang="en-US" dirty="0" smtClean="0"/>
              <a:t>: 62</a:t>
            </a:r>
          </a:p>
          <a:p>
            <a:r>
              <a:rPr lang="es-ES" dirty="0"/>
              <a:t>Método </a:t>
            </a:r>
            <a:r>
              <a:rPr lang="es-ES" dirty="0" smtClean="0"/>
              <a:t>de </a:t>
            </a:r>
            <a:r>
              <a:rPr lang="es-ES" dirty="0" err="1" smtClean="0"/>
              <a:t>Kirpich</a:t>
            </a:r>
            <a:r>
              <a:rPr lang="es-ES" dirty="0" smtClean="0"/>
              <a:t> </a:t>
            </a:r>
            <a:r>
              <a:rPr lang="es-ES" dirty="0"/>
              <a:t>de flujo </a:t>
            </a:r>
            <a:r>
              <a:rPr lang="es-ES" dirty="0" smtClean="0"/>
              <a:t>en </a:t>
            </a:r>
            <a:r>
              <a:rPr lang="es-ES" dirty="0"/>
              <a:t>la tierra cubierta de </a:t>
            </a:r>
            <a:r>
              <a:rPr lang="es-ES" dirty="0" smtClean="0"/>
              <a:t>hierba</a:t>
            </a:r>
          </a:p>
          <a:p>
            <a:r>
              <a:rPr lang="es-ES" dirty="0"/>
              <a:t>0% </a:t>
            </a:r>
            <a:r>
              <a:rPr lang="es-ES" dirty="0" smtClean="0"/>
              <a:t>área impermeable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n-US" dirty="0" err="1"/>
              <a:t>Esquemático</a:t>
            </a:r>
            <a:r>
              <a:rPr lang="en-US" dirty="0"/>
              <a:t> del </a:t>
            </a:r>
            <a:r>
              <a:rPr lang="en-US" dirty="0" err="1" smtClean="0"/>
              <a:t>modelo</a:t>
            </a:r>
            <a:r>
              <a:rPr lang="en-US" dirty="0" smtClean="0"/>
              <a:t> a la </a:t>
            </a:r>
            <a:r>
              <a:rPr lang="en-US" dirty="0" err="1" smtClean="0"/>
              <a:t>derecha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1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Hidrogramas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24851925"/>
              </p:ext>
            </p:extLst>
          </p:nvPr>
        </p:nvGraphicFramePr>
        <p:xfrm>
          <a:off x="152400" y="1981200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20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Hidrogramas</a:t>
            </a:r>
            <a:r>
              <a:rPr lang="en-US" dirty="0" smtClean="0"/>
              <a:t> de PMP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82035689"/>
              </p:ext>
            </p:extLst>
          </p:nvPr>
        </p:nvGraphicFramePr>
        <p:xfrm>
          <a:off x="99060" y="2057400"/>
          <a:ext cx="900684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0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dirty="0" err="1" smtClean="0"/>
              <a:t>rotura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482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Modelo</a:t>
            </a:r>
            <a:r>
              <a:rPr lang="en-US" dirty="0" smtClean="0"/>
              <a:t> de GSSHA</a:t>
            </a:r>
          </a:p>
          <a:p>
            <a:r>
              <a:rPr lang="en-US" dirty="0" err="1" smtClean="0"/>
              <a:t>Cuadrículas</a:t>
            </a:r>
            <a:r>
              <a:rPr lang="en-US" dirty="0" smtClean="0"/>
              <a:t>: 75 m x 75 m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0" y="1981199"/>
            <a:ext cx="2966085" cy="44303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815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inundación</a:t>
            </a:r>
            <a:r>
              <a:rPr lang="en-US" dirty="0"/>
              <a:t> </a:t>
            </a:r>
            <a:r>
              <a:rPr lang="en-US" dirty="0" err="1" smtClean="0"/>
              <a:t>inicial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1905000"/>
            <a:ext cx="4114800" cy="480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667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Tres horas después de rotura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416776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7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Ambiental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Planeta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Ganancias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7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Lugar y </a:t>
            </a:r>
            <a:r>
              <a:rPr lang="en-US" dirty="0" err="1" smtClean="0"/>
              <a:t>Diseño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055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Sitio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Embalse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Presa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1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Ambiental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Personas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Inundacion</a:t>
            </a:r>
            <a:r>
              <a:rPr lang="en-US" dirty="0" smtClean="0"/>
              <a:t> de </a:t>
            </a:r>
            <a:r>
              <a:rPr lang="en-US" dirty="0" err="1" smtClean="0"/>
              <a:t>comunidades</a:t>
            </a:r>
            <a:endParaRPr lang="en-US" dirty="0" smtClean="0"/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Transporte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Planeta</a:t>
            </a:r>
            <a:endParaRPr lang="en-US" dirty="0" smtClean="0"/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Sedimentación</a:t>
            </a:r>
            <a:endParaRPr lang="en-US" dirty="0" smtClean="0"/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Deforestación</a:t>
            </a:r>
            <a:endParaRPr lang="en-US" dirty="0" smtClean="0"/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Eutrofización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Ganancias</a:t>
            </a:r>
            <a:endParaRPr lang="en-US" dirty="0" smtClean="0"/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/>
              <a:t>inicial</a:t>
            </a:r>
            <a:endParaRPr lang="en-US" dirty="0"/>
          </a:p>
        </p:txBody>
      </p:sp>
      <p:pic>
        <p:nvPicPr>
          <p:cNvPr id="7170" name="Picture 2" descr="https://greenglycerol.wikispaces.com/file/view/Environmental%2520Impact.jpg/275501050/234x274/Environmental%2520Im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08" y="1905000"/>
            <a:ext cx="3465292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6119336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https://greenglycerol.wikispaces.com/file/view/Environmental%2520Impact.jpg/275501050/234x274/Environmental%2520Impact.jpg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928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Sumario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Caudal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 err="1" smtClean="0"/>
              <a:t>hidroeléctrico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requirida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9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Preguntas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441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Lugar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4953000" cy="5310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9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Sitio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66863"/>
            <a:ext cx="6559550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5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Embalse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430136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935480"/>
            <a:ext cx="3276599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Volumen</a:t>
            </a:r>
            <a:r>
              <a:rPr lang="en-US" dirty="0" smtClean="0"/>
              <a:t>: 114.5 </a:t>
            </a:r>
            <a:r>
              <a:rPr lang="es-ES" dirty="0"/>
              <a:t>millones de metros cúbicos</a:t>
            </a:r>
            <a:endParaRPr lang="en-US" dirty="0" smtClean="0"/>
          </a:p>
          <a:p>
            <a:r>
              <a:rPr lang="en-US" dirty="0" err="1"/>
              <a:t>Área</a:t>
            </a:r>
            <a:r>
              <a:rPr lang="en-US" dirty="0" smtClean="0"/>
              <a:t>: 11 </a:t>
            </a:r>
            <a:r>
              <a:rPr lang="es-ES" dirty="0"/>
              <a:t>kilómetros </a:t>
            </a:r>
            <a:r>
              <a:rPr lang="es-ES" dirty="0" smtClean="0"/>
              <a:t>cuadrados</a:t>
            </a:r>
          </a:p>
        </p:txBody>
      </p:sp>
    </p:spTree>
    <p:extLst>
      <p:ext uri="{BB962C8B-B14F-4D97-AF65-F5344CB8AC3E}">
        <p14:creationId xmlns:p14="http://schemas.microsoft.com/office/powerpoint/2010/main" val="328293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86" y="1066800"/>
            <a:ext cx="6529387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1935480"/>
            <a:ext cx="2362200" cy="4389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s-ES" dirty="0" smtClean="0"/>
              <a:t>Altura: 25 metros</a:t>
            </a:r>
          </a:p>
          <a:p>
            <a:r>
              <a:rPr lang="es-ES" dirty="0" smtClean="0"/>
              <a:t>Largura: ~800 metros</a:t>
            </a:r>
          </a:p>
          <a:p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1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Estudio</a:t>
            </a:r>
            <a:r>
              <a:rPr lang="en-US" dirty="0"/>
              <a:t> </a:t>
            </a:r>
            <a:r>
              <a:rPr lang="en-US" dirty="0" err="1" smtClean="0"/>
              <a:t>Hidrológico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1721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Curva</a:t>
            </a:r>
            <a:r>
              <a:rPr lang="en-US" dirty="0"/>
              <a:t> de </a:t>
            </a:r>
            <a:r>
              <a:rPr lang="en-US" dirty="0" err="1" smtClean="0"/>
              <a:t>Descarga-Duración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Demandas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Curva</a:t>
            </a:r>
            <a:r>
              <a:rPr lang="en-US" dirty="0"/>
              <a:t> de </a:t>
            </a:r>
            <a:r>
              <a:rPr lang="en-US" dirty="0" err="1" smtClean="0"/>
              <a:t>Elevación-Almacenamiento-Descarga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 err="1"/>
              <a:t>hidroeléctrico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2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Curva</a:t>
            </a:r>
            <a:r>
              <a:rPr lang="en-US" dirty="0"/>
              <a:t> de </a:t>
            </a:r>
            <a:r>
              <a:rPr lang="en-US" dirty="0" err="1" smtClean="0"/>
              <a:t>Descarga-Duración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72099223"/>
              </p:ext>
            </p:extLst>
          </p:nvPr>
        </p:nvGraphicFramePr>
        <p:xfrm>
          <a:off x="1066800" y="1905000"/>
          <a:ext cx="6858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186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Agua de </a:t>
            </a:r>
            <a:r>
              <a:rPr lang="en-US" dirty="0" err="1" smtClean="0"/>
              <a:t>riego</a:t>
            </a:r>
            <a:endParaRPr lang="en-US" dirty="0" smtClean="0"/>
          </a:p>
          <a:p>
            <a:pPr lvl="1"/>
            <a:r>
              <a:rPr lang="es-ES" dirty="0" smtClean="0"/>
              <a:t>Método de </a:t>
            </a:r>
            <a:r>
              <a:rPr lang="es-ES" dirty="0" err="1" smtClean="0"/>
              <a:t>Blainey-Criddle</a:t>
            </a:r>
            <a:endParaRPr lang="es-ES" dirty="0" smtClean="0"/>
          </a:p>
          <a:p>
            <a:r>
              <a:rPr lang="en-US" dirty="0" smtClean="0"/>
              <a:t>Agua industrial y potable</a:t>
            </a:r>
          </a:p>
          <a:p>
            <a:pPr lvl="1"/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titulado</a:t>
            </a:r>
            <a:r>
              <a:rPr lang="en-US" dirty="0" smtClean="0"/>
              <a:t> “R-008 </a:t>
            </a:r>
            <a:r>
              <a:rPr lang="en-US" dirty="0" err="1"/>
              <a:t>Instalaciones</a:t>
            </a:r>
            <a:r>
              <a:rPr lang="en-US" dirty="0"/>
              <a:t> </a:t>
            </a:r>
            <a:r>
              <a:rPr lang="en-US" dirty="0" err="1" smtClean="0"/>
              <a:t>Sanitarias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86200"/>
            <a:ext cx="822197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97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236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 2</vt:lpstr>
      <vt:lpstr>Flow</vt:lpstr>
      <vt:lpstr>PRESA DE HIGUAMO: ESTUDIO DE FACTIBILIDAD</vt:lpstr>
      <vt:lpstr>Lugar y Diseño</vt:lpstr>
      <vt:lpstr>Lugar </vt:lpstr>
      <vt:lpstr>Sitio</vt:lpstr>
      <vt:lpstr>Embalse</vt:lpstr>
      <vt:lpstr>Presa</vt:lpstr>
      <vt:lpstr>Estudio Hidrológico</vt:lpstr>
      <vt:lpstr>Curva de Descarga-Duración</vt:lpstr>
      <vt:lpstr>Demandas</vt:lpstr>
      <vt:lpstr>Curva de Elevación-Almacenamiento-Descarga</vt:lpstr>
      <vt:lpstr>Potencial hidroeléctrico</vt:lpstr>
      <vt:lpstr>Modelos Hidrológicos</vt:lpstr>
      <vt:lpstr>Desarrollo del modelo de HEC-HMS</vt:lpstr>
      <vt:lpstr>Hidrogramas</vt:lpstr>
      <vt:lpstr>Hidrogramas de PMP</vt:lpstr>
      <vt:lpstr>Estudio de rotura</vt:lpstr>
      <vt:lpstr>La inundación inicial</vt:lpstr>
      <vt:lpstr>Tres horas después de rotura</vt:lpstr>
      <vt:lpstr>Impacto Ambiental</vt:lpstr>
      <vt:lpstr>Impacto Ambiental</vt:lpstr>
      <vt:lpstr>Sumario</vt:lpstr>
      <vt:lpstr>¿Preguntas?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PRESA DE HIGUAMO: ESTUDIO DE FACTIBILIDAD</dc:title>
  <dc:creator>BYU</dc:creator>
  <cp:lastModifiedBy>Matthew William George</cp:lastModifiedBy>
  <cp:revision>29</cp:revision>
  <dcterms:created xsi:type="dcterms:W3CDTF">2015-04-03T03:20:09Z</dcterms:created>
  <dcterms:modified xsi:type="dcterms:W3CDTF">2015-04-06T21:22:35Z</dcterms:modified>
</cp:coreProperties>
</file>