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6576000" cy="27432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24" d="100"/>
          <a:sy n="24" d="100"/>
        </p:scale>
        <p:origin x="13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caedm\jaj2452\groups\elkridge\Research(Team%20Member%20Specializations)\Justin%20Johnson-Bridge%20Bent%20Structural%20Analysis\Bent%20Capacity%20-%20Fin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lient\J$\groups\elkridge\Research(Team%20Member%20Specializations)\Justin%20Johnson-Bridge%20Bent%20Structural%20Analysis\Bent%20Capacit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ysClr val="windowText" lastClr="000000"/>
                </a:solidFill>
              </a:rPr>
              <a:t>Moment</a:t>
            </a:r>
            <a:r>
              <a:rPr lang="en-US" sz="2000" b="1" baseline="0">
                <a:solidFill>
                  <a:sysClr val="windowText" lastClr="000000"/>
                </a:solidFill>
              </a:rPr>
              <a:t> Capacity</a:t>
            </a:r>
            <a:endParaRPr lang="en-US" sz="2000" b="1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As-Built Condition</c:v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'Moment Capacity'!$N$29:$N$111</c:f>
              <c:numCache>
                <c:formatCode>General</c:formatCode>
                <c:ptCount val="83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  <c:pt idx="64">
                  <c:v>6.4</c:v>
                </c:pt>
                <c:pt idx="65">
                  <c:v>6.5</c:v>
                </c:pt>
                <c:pt idx="66">
                  <c:v>6.6</c:v>
                </c:pt>
                <c:pt idx="67">
                  <c:v>6.7</c:v>
                </c:pt>
                <c:pt idx="68">
                  <c:v>6.8</c:v>
                </c:pt>
                <c:pt idx="69">
                  <c:v>6.9</c:v>
                </c:pt>
                <c:pt idx="70">
                  <c:v>7</c:v>
                </c:pt>
                <c:pt idx="71">
                  <c:v>7.1</c:v>
                </c:pt>
                <c:pt idx="72">
                  <c:v>7.2</c:v>
                </c:pt>
                <c:pt idx="73">
                  <c:v>7.3</c:v>
                </c:pt>
                <c:pt idx="74">
                  <c:v>7.4</c:v>
                </c:pt>
                <c:pt idx="75">
                  <c:v>7.5</c:v>
                </c:pt>
                <c:pt idx="76">
                  <c:v>7.6</c:v>
                </c:pt>
                <c:pt idx="77">
                  <c:v>7.7</c:v>
                </c:pt>
                <c:pt idx="78">
                  <c:v>7.8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8.17</c:v>
                </c:pt>
              </c:numCache>
            </c:numRef>
          </c:xVal>
          <c:yVal>
            <c:numRef>
              <c:f>'Moment Capacity'!$R$29:$R$111</c:f>
              <c:numCache>
                <c:formatCode>0.0</c:formatCode>
                <c:ptCount val="83"/>
                <c:pt idx="0">
                  <c:v>6368.1123999999991</c:v>
                </c:pt>
                <c:pt idx="1">
                  <c:v>6313.0698693877539</c:v>
                </c:pt>
                <c:pt idx="2">
                  <c:v>6258.0273387755087</c:v>
                </c:pt>
                <c:pt idx="3">
                  <c:v>6202.9848081632645</c:v>
                </c:pt>
                <c:pt idx="4">
                  <c:v>6147.9422775510202</c:v>
                </c:pt>
                <c:pt idx="5">
                  <c:v>6092.899746938775</c:v>
                </c:pt>
                <c:pt idx="6">
                  <c:v>6037.8572163265317</c:v>
                </c:pt>
                <c:pt idx="7">
                  <c:v>5982.8146857142847</c:v>
                </c:pt>
                <c:pt idx="8">
                  <c:v>5927.7721551020413</c:v>
                </c:pt>
                <c:pt idx="9">
                  <c:v>5872.7296244897952</c:v>
                </c:pt>
                <c:pt idx="10">
                  <c:v>5817.687093877551</c:v>
                </c:pt>
                <c:pt idx="11">
                  <c:v>5762.6445632653049</c:v>
                </c:pt>
                <c:pt idx="12">
                  <c:v>5707.6020326530625</c:v>
                </c:pt>
                <c:pt idx="13">
                  <c:v>5652.5595020408155</c:v>
                </c:pt>
                <c:pt idx="14">
                  <c:v>5597.5169714285721</c:v>
                </c:pt>
                <c:pt idx="15">
                  <c:v>5542.4744408163269</c:v>
                </c:pt>
                <c:pt idx="16">
                  <c:v>5487.4319102040818</c:v>
                </c:pt>
                <c:pt idx="17">
                  <c:v>5432.3893795918366</c:v>
                </c:pt>
                <c:pt idx="18">
                  <c:v>5377.3468489795914</c:v>
                </c:pt>
                <c:pt idx="19">
                  <c:v>5322.3043183673462</c:v>
                </c:pt>
                <c:pt idx="20">
                  <c:v>5267.261787755102</c:v>
                </c:pt>
                <c:pt idx="21">
                  <c:v>5212.2192571428577</c:v>
                </c:pt>
                <c:pt idx="22">
                  <c:v>5157.1767265306135</c:v>
                </c:pt>
                <c:pt idx="23">
                  <c:v>5102.1341959183674</c:v>
                </c:pt>
                <c:pt idx="24">
                  <c:v>5047.0916653061222</c:v>
                </c:pt>
                <c:pt idx="25">
                  <c:v>4992.049134693877</c:v>
                </c:pt>
                <c:pt idx="26">
                  <c:v>4937.0066040816318</c:v>
                </c:pt>
                <c:pt idx="27">
                  <c:v>4881.9640734693867</c:v>
                </c:pt>
                <c:pt idx="28">
                  <c:v>4826.9215428571433</c:v>
                </c:pt>
                <c:pt idx="29">
                  <c:v>4771.8790122448972</c:v>
                </c:pt>
                <c:pt idx="30">
                  <c:v>4716.836481632653</c:v>
                </c:pt>
                <c:pt idx="31">
                  <c:v>4661.7939510204078</c:v>
                </c:pt>
                <c:pt idx="32">
                  <c:v>4606.7514204081635</c:v>
                </c:pt>
                <c:pt idx="33">
                  <c:v>4551.7088897959184</c:v>
                </c:pt>
                <c:pt idx="34">
                  <c:v>4496.6663591836732</c:v>
                </c:pt>
                <c:pt idx="35">
                  <c:v>4441.623828571428</c:v>
                </c:pt>
                <c:pt idx="36">
                  <c:v>4386.5812979591838</c:v>
                </c:pt>
                <c:pt idx="37">
                  <c:v>4331.5387673469386</c:v>
                </c:pt>
                <c:pt idx="38">
                  <c:v>4276.4962367346943</c:v>
                </c:pt>
                <c:pt idx="39">
                  <c:v>4221.4537061224482</c:v>
                </c:pt>
                <c:pt idx="40">
                  <c:v>4166.411175510204</c:v>
                </c:pt>
                <c:pt idx="41">
                  <c:v>4111.3686448979588</c:v>
                </c:pt>
                <c:pt idx="42">
                  <c:v>4056.3261142857136</c:v>
                </c:pt>
                <c:pt idx="43">
                  <c:v>4001.2835836734698</c:v>
                </c:pt>
                <c:pt idx="44">
                  <c:v>3946.2410530612251</c:v>
                </c:pt>
                <c:pt idx="45">
                  <c:v>3891.1985224489799</c:v>
                </c:pt>
                <c:pt idx="46">
                  <c:v>3836.1559918367352</c:v>
                </c:pt>
                <c:pt idx="47">
                  <c:v>3781.11346122449</c:v>
                </c:pt>
                <c:pt idx="48">
                  <c:v>3726.0709306122453</c:v>
                </c:pt>
                <c:pt idx="49">
                  <c:v>3671.0283999999997</c:v>
                </c:pt>
                <c:pt idx="50">
                  <c:v>3615.9858693877545</c:v>
                </c:pt>
                <c:pt idx="51">
                  <c:v>3560.9433387755098</c:v>
                </c:pt>
                <c:pt idx="52">
                  <c:v>3505.9008081632646</c:v>
                </c:pt>
                <c:pt idx="53">
                  <c:v>3450.8582775510199</c:v>
                </c:pt>
                <c:pt idx="54">
                  <c:v>3395.8157469387747</c:v>
                </c:pt>
                <c:pt idx="55">
                  <c:v>3340.7732163265305</c:v>
                </c:pt>
                <c:pt idx="56">
                  <c:v>3285.7306857142862</c:v>
                </c:pt>
                <c:pt idx="57">
                  <c:v>3230.6881551020401</c:v>
                </c:pt>
                <c:pt idx="58">
                  <c:v>3175.6456244897959</c:v>
                </c:pt>
                <c:pt idx="59">
                  <c:v>3120.6030938775502</c:v>
                </c:pt>
                <c:pt idx="60">
                  <c:v>3065.5605632653055</c:v>
                </c:pt>
                <c:pt idx="61">
                  <c:v>3010.5180326530617</c:v>
                </c:pt>
                <c:pt idx="62">
                  <c:v>2955.4755020408156</c:v>
                </c:pt>
                <c:pt idx="63">
                  <c:v>2900.4329714285718</c:v>
                </c:pt>
                <c:pt idx="64">
                  <c:v>2845.3904408163253</c:v>
                </c:pt>
                <c:pt idx="65">
                  <c:v>2790.3479102040815</c:v>
                </c:pt>
                <c:pt idx="66">
                  <c:v>2735.3053795918372</c:v>
                </c:pt>
                <c:pt idx="67">
                  <c:v>2680.2628489795916</c:v>
                </c:pt>
                <c:pt idx="68">
                  <c:v>2625.2203183673473</c:v>
                </c:pt>
                <c:pt idx="69">
                  <c:v>2570.1777877551012</c:v>
                </c:pt>
                <c:pt idx="70">
                  <c:v>2515.135257142857</c:v>
                </c:pt>
                <c:pt idx="71">
                  <c:v>2460.0927265306127</c:v>
                </c:pt>
                <c:pt idx="72">
                  <c:v>2405.0501959183666</c:v>
                </c:pt>
                <c:pt idx="73">
                  <c:v>2350.0076653061224</c:v>
                </c:pt>
                <c:pt idx="74">
                  <c:v>2294.9651346938767</c:v>
                </c:pt>
                <c:pt idx="75">
                  <c:v>2239.922604081632</c:v>
                </c:pt>
                <c:pt idx="76">
                  <c:v>2184.8800734693882</c:v>
                </c:pt>
                <c:pt idx="77">
                  <c:v>2129.8375428571421</c:v>
                </c:pt>
                <c:pt idx="78">
                  <c:v>2074.7950122448979</c:v>
                </c:pt>
                <c:pt idx="79">
                  <c:v>2019.7524816326522</c:v>
                </c:pt>
                <c:pt idx="80">
                  <c:v>1964.7099510204075</c:v>
                </c:pt>
                <c:pt idx="81">
                  <c:v>1909.6674204081635</c:v>
                </c:pt>
                <c:pt idx="82">
                  <c:v>1872.9724000000001</c:v>
                </c:pt>
              </c:numCache>
            </c:numRef>
          </c:yVal>
          <c:smooth val="1"/>
        </c:ser>
        <c:ser>
          <c:idx val="3"/>
          <c:order val="3"/>
          <c:tx>
            <c:v>Current Condition (Assuming 30% Steel Cross-Section Loss and 3 inches of Concrete Loss)</c:v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'Moment Capacity'!$AF$29:$AF$111</c:f>
              <c:numCache>
                <c:formatCode>General</c:formatCode>
                <c:ptCount val="83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  <c:pt idx="64">
                  <c:v>6.4</c:v>
                </c:pt>
                <c:pt idx="65">
                  <c:v>6.5</c:v>
                </c:pt>
                <c:pt idx="66">
                  <c:v>6.6</c:v>
                </c:pt>
                <c:pt idx="67">
                  <c:v>6.7</c:v>
                </c:pt>
                <c:pt idx="68">
                  <c:v>6.8</c:v>
                </c:pt>
                <c:pt idx="69">
                  <c:v>6.9</c:v>
                </c:pt>
                <c:pt idx="70">
                  <c:v>7</c:v>
                </c:pt>
                <c:pt idx="71">
                  <c:v>7.1</c:v>
                </c:pt>
                <c:pt idx="72">
                  <c:v>7.2</c:v>
                </c:pt>
                <c:pt idx="73">
                  <c:v>7.3</c:v>
                </c:pt>
                <c:pt idx="74">
                  <c:v>7.4</c:v>
                </c:pt>
                <c:pt idx="75">
                  <c:v>7.5</c:v>
                </c:pt>
                <c:pt idx="76">
                  <c:v>7.6</c:v>
                </c:pt>
                <c:pt idx="77">
                  <c:v>7.7</c:v>
                </c:pt>
                <c:pt idx="78">
                  <c:v>7.8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8.17</c:v>
                </c:pt>
              </c:numCache>
            </c:numRef>
          </c:xVal>
          <c:yVal>
            <c:numRef>
              <c:f>'Moment Capacity'!$AJ$29:$AJ$111</c:f>
              <c:numCache>
                <c:formatCode>0.0</c:formatCode>
                <c:ptCount val="83"/>
                <c:pt idx="0">
                  <c:v>4533.734825454545</c:v>
                </c:pt>
                <c:pt idx="1">
                  <c:v>4495.2050540259734</c:v>
                </c:pt>
                <c:pt idx="2">
                  <c:v>4456.6752825974017</c:v>
                </c:pt>
                <c:pt idx="3">
                  <c:v>4418.145511168831</c:v>
                </c:pt>
                <c:pt idx="4">
                  <c:v>4379.6157397402594</c:v>
                </c:pt>
                <c:pt idx="5">
                  <c:v>4341.0859683116887</c:v>
                </c:pt>
                <c:pt idx="6">
                  <c:v>4302.5561968831171</c:v>
                </c:pt>
                <c:pt idx="7">
                  <c:v>4264.0264254545455</c:v>
                </c:pt>
                <c:pt idx="8">
                  <c:v>4225.4966540259738</c:v>
                </c:pt>
                <c:pt idx="9">
                  <c:v>4186.9668825974022</c:v>
                </c:pt>
                <c:pt idx="10">
                  <c:v>4148.4371111688306</c:v>
                </c:pt>
                <c:pt idx="11">
                  <c:v>4109.9073397402599</c:v>
                </c:pt>
                <c:pt idx="12">
                  <c:v>4071.3775683116878</c:v>
                </c:pt>
                <c:pt idx="13">
                  <c:v>4032.8477968831176</c:v>
                </c:pt>
                <c:pt idx="14">
                  <c:v>3994.3180254545455</c:v>
                </c:pt>
                <c:pt idx="15">
                  <c:v>3955.7882540259739</c:v>
                </c:pt>
                <c:pt idx="16">
                  <c:v>3917.2584825974027</c:v>
                </c:pt>
                <c:pt idx="17">
                  <c:v>3878.7287111688306</c:v>
                </c:pt>
                <c:pt idx="18">
                  <c:v>3840.198939740259</c:v>
                </c:pt>
                <c:pt idx="19">
                  <c:v>3801.6691683116878</c:v>
                </c:pt>
                <c:pt idx="20">
                  <c:v>3763.1393968831167</c:v>
                </c:pt>
                <c:pt idx="21">
                  <c:v>3724.6096254545459</c:v>
                </c:pt>
                <c:pt idx="22">
                  <c:v>3686.0798540259739</c:v>
                </c:pt>
                <c:pt idx="23">
                  <c:v>3647.5500825974027</c:v>
                </c:pt>
                <c:pt idx="24">
                  <c:v>3609.0203111688306</c:v>
                </c:pt>
                <c:pt idx="25">
                  <c:v>3570.4905397402595</c:v>
                </c:pt>
                <c:pt idx="26">
                  <c:v>3531.9607683116878</c:v>
                </c:pt>
                <c:pt idx="27">
                  <c:v>3493.4309968831158</c:v>
                </c:pt>
                <c:pt idx="28">
                  <c:v>3454.9012254545455</c:v>
                </c:pt>
                <c:pt idx="29">
                  <c:v>3416.3714540259734</c:v>
                </c:pt>
                <c:pt idx="30">
                  <c:v>3377.8416825974018</c:v>
                </c:pt>
                <c:pt idx="31">
                  <c:v>3339.3119111688311</c:v>
                </c:pt>
                <c:pt idx="32">
                  <c:v>3300.7821397402595</c:v>
                </c:pt>
                <c:pt idx="33">
                  <c:v>3262.2523683116883</c:v>
                </c:pt>
                <c:pt idx="34">
                  <c:v>3223.7225968831162</c:v>
                </c:pt>
                <c:pt idx="35">
                  <c:v>3185.1928254545446</c:v>
                </c:pt>
                <c:pt idx="36">
                  <c:v>3146.6630540259735</c:v>
                </c:pt>
                <c:pt idx="37">
                  <c:v>3108.1332825974018</c:v>
                </c:pt>
                <c:pt idx="38">
                  <c:v>3069.6035111688311</c:v>
                </c:pt>
                <c:pt idx="39">
                  <c:v>3031.0737397402595</c:v>
                </c:pt>
                <c:pt idx="40">
                  <c:v>2992.5439683116874</c:v>
                </c:pt>
                <c:pt idx="41">
                  <c:v>2954.0141968831167</c:v>
                </c:pt>
                <c:pt idx="42">
                  <c:v>2915.4844254545446</c:v>
                </c:pt>
                <c:pt idx="43">
                  <c:v>2876.9546540259744</c:v>
                </c:pt>
                <c:pt idx="44">
                  <c:v>2838.4248825974023</c:v>
                </c:pt>
                <c:pt idx="45">
                  <c:v>2799.8951111688316</c:v>
                </c:pt>
                <c:pt idx="46">
                  <c:v>2761.3653397402595</c:v>
                </c:pt>
                <c:pt idx="47">
                  <c:v>2722.8355683116883</c:v>
                </c:pt>
                <c:pt idx="48">
                  <c:v>2684.3057968831167</c:v>
                </c:pt>
                <c:pt idx="49">
                  <c:v>2645.7760254545451</c:v>
                </c:pt>
                <c:pt idx="50">
                  <c:v>2607.2462540259739</c:v>
                </c:pt>
                <c:pt idx="51">
                  <c:v>2568.7164825974023</c:v>
                </c:pt>
                <c:pt idx="52">
                  <c:v>2530.1867111688307</c:v>
                </c:pt>
                <c:pt idx="53">
                  <c:v>2491.6569397402595</c:v>
                </c:pt>
                <c:pt idx="54">
                  <c:v>2453.1271683116879</c:v>
                </c:pt>
                <c:pt idx="55">
                  <c:v>2414.5973968831167</c:v>
                </c:pt>
                <c:pt idx="56">
                  <c:v>2376.067625454546</c:v>
                </c:pt>
                <c:pt idx="57">
                  <c:v>2337.537854025974</c:v>
                </c:pt>
                <c:pt idx="58">
                  <c:v>2299.0080825974023</c:v>
                </c:pt>
                <c:pt idx="59">
                  <c:v>2260.4783111688303</c:v>
                </c:pt>
                <c:pt idx="60">
                  <c:v>2221.9485397402591</c:v>
                </c:pt>
                <c:pt idx="61">
                  <c:v>2183.4187683116888</c:v>
                </c:pt>
                <c:pt idx="62">
                  <c:v>2144.8889968831163</c:v>
                </c:pt>
                <c:pt idx="63">
                  <c:v>2106.3592254545456</c:v>
                </c:pt>
                <c:pt idx="64">
                  <c:v>2067.8294540259731</c:v>
                </c:pt>
                <c:pt idx="65">
                  <c:v>2029.2996825974024</c:v>
                </c:pt>
                <c:pt idx="66">
                  <c:v>1990.7699111688312</c:v>
                </c:pt>
                <c:pt idx="67">
                  <c:v>1952.2401397402596</c:v>
                </c:pt>
                <c:pt idx="68">
                  <c:v>1913.7103683116886</c:v>
                </c:pt>
                <c:pt idx="69">
                  <c:v>1875.1805968831166</c:v>
                </c:pt>
                <c:pt idx="70">
                  <c:v>1836.6508254545452</c:v>
                </c:pt>
                <c:pt idx="71">
                  <c:v>1798.1210540259744</c:v>
                </c:pt>
                <c:pt idx="72">
                  <c:v>1759.5912825974024</c:v>
                </c:pt>
                <c:pt idx="73">
                  <c:v>1721.061511168831</c:v>
                </c:pt>
                <c:pt idx="74">
                  <c:v>1682.5317397402591</c:v>
                </c:pt>
                <c:pt idx="75">
                  <c:v>1644.001968311688</c:v>
                </c:pt>
                <c:pt idx="76">
                  <c:v>1605.472196883117</c:v>
                </c:pt>
                <c:pt idx="77">
                  <c:v>1566.9424254545452</c:v>
                </c:pt>
                <c:pt idx="78">
                  <c:v>1528.4126540259738</c:v>
                </c:pt>
                <c:pt idx="79">
                  <c:v>1489.8828825974017</c:v>
                </c:pt>
                <c:pt idx="80">
                  <c:v>1451.3531111688308</c:v>
                </c:pt>
                <c:pt idx="81">
                  <c:v>1412.8233397402601</c:v>
                </c:pt>
                <c:pt idx="82">
                  <c:v>1387.1368254545455</c:v>
                </c:pt>
              </c:numCache>
            </c:numRef>
          </c:yVal>
          <c:smooth val="1"/>
        </c:ser>
        <c:ser>
          <c:idx val="4"/>
          <c:order val="4"/>
          <c:tx>
            <c:v>Current Condition With Three 4" FRP Straps Stacked at the Top of the Bent</c:v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'Moment Capacity'!$N$29:$N$111</c:f>
              <c:numCache>
                <c:formatCode>General</c:formatCode>
                <c:ptCount val="83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  <c:pt idx="64">
                  <c:v>6.4</c:v>
                </c:pt>
                <c:pt idx="65">
                  <c:v>6.5</c:v>
                </c:pt>
                <c:pt idx="66">
                  <c:v>6.6</c:v>
                </c:pt>
                <c:pt idx="67">
                  <c:v>6.7</c:v>
                </c:pt>
                <c:pt idx="68">
                  <c:v>6.8</c:v>
                </c:pt>
                <c:pt idx="69">
                  <c:v>6.9</c:v>
                </c:pt>
                <c:pt idx="70">
                  <c:v>7</c:v>
                </c:pt>
                <c:pt idx="71">
                  <c:v>7.1</c:v>
                </c:pt>
                <c:pt idx="72">
                  <c:v>7.2</c:v>
                </c:pt>
                <c:pt idx="73">
                  <c:v>7.3</c:v>
                </c:pt>
                <c:pt idx="74">
                  <c:v>7.4</c:v>
                </c:pt>
                <c:pt idx="75">
                  <c:v>7.5</c:v>
                </c:pt>
                <c:pt idx="76">
                  <c:v>7.6</c:v>
                </c:pt>
                <c:pt idx="77">
                  <c:v>7.7</c:v>
                </c:pt>
                <c:pt idx="78">
                  <c:v>7.8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8.17</c:v>
                </c:pt>
              </c:numCache>
            </c:numRef>
          </c:xVal>
          <c:yVal>
            <c:numRef>
              <c:f>'Moment Capacity'!$BG$29:$BG$111</c:f>
              <c:numCache>
                <c:formatCode>0.0</c:formatCode>
                <c:ptCount val="83"/>
                <c:pt idx="0">
                  <c:v>7145.8912610606058</c:v>
                </c:pt>
                <c:pt idx="1">
                  <c:v>7085.1621784075433</c:v>
                </c:pt>
                <c:pt idx="2">
                  <c:v>7024.4330957544826</c:v>
                </c:pt>
                <c:pt idx="3">
                  <c:v>6963.7040131014219</c:v>
                </c:pt>
                <c:pt idx="4">
                  <c:v>6902.9749304483612</c:v>
                </c:pt>
                <c:pt idx="5">
                  <c:v>6842.2458477953005</c:v>
                </c:pt>
                <c:pt idx="6">
                  <c:v>6781.5167651422389</c:v>
                </c:pt>
                <c:pt idx="7">
                  <c:v>6720.7876824891773</c:v>
                </c:pt>
                <c:pt idx="8">
                  <c:v>6660.0585998361166</c:v>
                </c:pt>
                <c:pt idx="9">
                  <c:v>6599.3295171830541</c:v>
                </c:pt>
                <c:pt idx="10">
                  <c:v>6538.6004345299934</c:v>
                </c:pt>
                <c:pt idx="11">
                  <c:v>6477.8713518769327</c:v>
                </c:pt>
                <c:pt idx="12">
                  <c:v>6417.1422692238702</c:v>
                </c:pt>
                <c:pt idx="13">
                  <c:v>6356.4131865708114</c:v>
                </c:pt>
                <c:pt idx="14">
                  <c:v>6295.6841039177489</c:v>
                </c:pt>
                <c:pt idx="15">
                  <c:v>6234.9550212646882</c:v>
                </c:pt>
                <c:pt idx="16">
                  <c:v>6174.2259386116266</c:v>
                </c:pt>
                <c:pt idx="17">
                  <c:v>6113.496855958565</c:v>
                </c:pt>
                <c:pt idx="18">
                  <c:v>6052.7677733055025</c:v>
                </c:pt>
                <c:pt idx="19">
                  <c:v>5992.0386906524418</c:v>
                </c:pt>
                <c:pt idx="20">
                  <c:v>5931.3096079993811</c:v>
                </c:pt>
                <c:pt idx="21">
                  <c:v>5870.5805253463213</c:v>
                </c:pt>
                <c:pt idx="22">
                  <c:v>5809.8514426932588</c:v>
                </c:pt>
                <c:pt idx="23">
                  <c:v>5749.1223600401981</c:v>
                </c:pt>
                <c:pt idx="24">
                  <c:v>5688.3932773871365</c:v>
                </c:pt>
                <c:pt idx="25">
                  <c:v>5627.664194734075</c:v>
                </c:pt>
                <c:pt idx="26">
                  <c:v>5566.9351120810134</c:v>
                </c:pt>
                <c:pt idx="27">
                  <c:v>5506.2060294279509</c:v>
                </c:pt>
                <c:pt idx="28">
                  <c:v>5445.476946774892</c:v>
                </c:pt>
                <c:pt idx="29">
                  <c:v>5384.7478641218295</c:v>
                </c:pt>
                <c:pt idx="30">
                  <c:v>5324.0187814687688</c:v>
                </c:pt>
                <c:pt idx="31">
                  <c:v>5263.2896988157081</c:v>
                </c:pt>
                <c:pt idx="32">
                  <c:v>5202.5606161626465</c:v>
                </c:pt>
                <c:pt idx="33">
                  <c:v>5141.8315335095858</c:v>
                </c:pt>
                <c:pt idx="34">
                  <c:v>5081.1024508565233</c:v>
                </c:pt>
                <c:pt idx="35">
                  <c:v>5020.3733682034617</c:v>
                </c:pt>
                <c:pt idx="36">
                  <c:v>4959.644285550401</c:v>
                </c:pt>
                <c:pt idx="37">
                  <c:v>4898.9152028973394</c:v>
                </c:pt>
                <c:pt idx="38">
                  <c:v>4838.1861202442797</c:v>
                </c:pt>
                <c:pt idx="39">
                  <c:v>4777.4570375912181</c:v>
                </c:pt>
                <c:pt idx="40">
                  <c:v>4716.7279549381556</c:v>
                </c:pt>
                <c:pt idx="41">
                  <c:v>4655.9988722850958</c:v>
                </c:pt>
                <c:pt idx="42">
                  <c:v>4595.2697896320333</c:v>
                </c:pt>
                <c:pt idx="43">
                  <c:v>4534.5407069789744</c:v>
                </c:pt>
                <c:pt idx="44">
                  <c:v>4473.8116243259119</c:v>
                </c:pt>
                <c:pt idx="45">
                  <c:v>4413.0825416728512</c:v>
                </c:pt>
                <c:pt idx="46">
                  <c:v>4352.3534590197896</c:v>
                </c:pt>
                <c:pt idx="47">
                  <c:v>4291.6243763667289</c:v>
                </c:pt>
                <c:pt idx="48">
                  <c:v>4230.8952937136673</c:v>
                </c:pt>
                <c:pt idx="49">
                  <c:v>4170.1662110606057</c:v>
                </c:pt>
                <c:pt idx="50">
                  <c:v>4109.4371284075451</c:v>
                </c:pt>
                <c:pt idx="51">
                  <c:v>4048.7080457544835</c:v>
                </c:pt>
                <c:pt idx="52">
                  <c:v>3987.9789631014219</c:v>
                </c:pt>
                <c:pt idx="53">
                  <c:v>3927.2498804483612</c:v>
                </c:pt>
                <c:pt idx="54">
                  <c:v>3866.5207977952996</c:v>
                </c:pt>
                <c:pt idx="55">
                  <c:v>3805.7917151422384</c:v>
                </c:pt>
                <c:pt idx="56">
                  <c:v>3745.0626324891782</c:v>
                </c:pt>
                <c:pt idx="57">
                  <c:v>3684.3335498361162</c:v>
                </c:pt>
                <c:pt idx="58">
                  <c:v>3623.604467183055</c:v>
                </c:pt>
                <c:pt idx="59">
                  <c:v>3562.8753845299925</c:v>
                </c:pt>
                <c:pt idx="60">
                  <c:v>3502.1463018769318</c:v>
                </c:pt>
                <c:pt idx="61">
                  <c:v>3441.4172192238721</c:v>
                </c:pt>
                <c:pt idx="62">
                  <c:v>3380.6881365708095</c:v>
                </c:pt>
                <c:pt idx="63">
                  <c:v>3319.9590539177489</c:v>
                </c:pt>
                <c:pt idx="64">
                  <c:v>3259.2299712646864</c:v>
                </c:pt>
                <c:pt idx="65">
                  <c:v>3198.5008886116261</c:v>
                </c:pt>
                <c:pt idx="66">
                  <c:v>3137.7718059585654</c:v>
                </c:pt>
                <c:pt idx="67">
                  <c:v>3077.0427233055038</c:v>
                </c:pt>
                <c:pt idx="68">
                  <c:v>3016.3136406524436</c:v>
                </c:pt>
                <c:pt idx="69">
                  <c:v>2955.5845579993811</c:v>
                </c:pt>
                <c:pt idx="70">
                  <c:v>2894.85547534632</c:v>
                </c:pt>
                <c:pt idx="71">
                  <c:v>2834.1263926932597</c:v>
                </c:pt>
                <c:pt idx="72">
                  <c:v>2773.3973100401977</c:v>
                </c:pt>
                <c:pt idx="73">
                  <c:v>2712.6682273871365</c:v>
                </c:pt>
                <c:pt idx="74">
                  <c:v>2651.9391447340745</c:v>
                </c:pt>
                <c:pt idx="75">
                  <c:v>2591.2100620810138</c:v>
                </c:pt>
                <c:pt idx="76">
                  <c:v>2530.4809794279531</c:v>
                </c:pt>
                <c:pt idx="77">
                  <c:v>2469.7518967748911</c:v>
                </c:pt>
                <c:pt idx="78">
                  <c:v>2409.0228141218304</c:v>
                </c:pt>
                <c:pt idx="79">
                  <c:v>2348.2937314687679</c:v>
                </c:pt>
                <c:pt idx="80">
                  <c:v>2287.5646488157076</c:v>
                </c:pt>
                <c:pt idx="81">
                  <c:v>2226.8355661626474</c:v>
                </c:pt>
                <c:pt idx="82">
                  <c:v>2186.3495110606063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2656872"/>
        <c:axId val="312656480"/>
        <c:extLst>
          <c:ext xmlns:c15="http://schemas.microsoft.com/office/drawing/2012/chart" uri="{02D57815-91ED-43cb-92C2-25804820EDAC}">
            <c15:filteredScatterSeries>
              <c15:ser>
                <c:idx val="1"/>
                <c:order val="1"/>
                <c:tx>
                  <c:v>Current Condition (Assuming 10% Steel Cross-Section Loss)</c:v>
                </c:tx>
                <c:spPr>
                  <a:ln w="19050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'Moment Capacity'!$T$29:$T$111</c15:sqref>
                        </c15:formulaRef>
                      </c:ext>
                    </c:extLst>
                    <c:numCache>
                      <c:formatCode>General</c:formatCode>
                      <c:ptCount val="83"/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'Moment Capacity'!$X$29:$X$111</c15:sqref>
                        </c15:formulaRef>
                      </c:ext>
                    </c:extLst>
                    <c:numCache>
                      <c:formatCode>General</c:formatCode>
                      <c:ptCount val="83"/>
                    </c:numCache>
                  </c:numRef>
                </c:yVal>
                <c:smooth val="1"/>
              </c15:ser>
            </c15:filteredScatterSeries>
            <c15:filteredScatterSeries>
              <c15:ser>
                <c:idx val="2"/>
                <c:order val="2"/>
                <c:tx>
                  <c:v>Current Condition (Assuming 20% Steel Cross-Section Loss)</c:v>
                </c:tx>
                <c:spPr>
                  <a:ln w="19050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'Moment Capacity'!$Z$29:$Z$111</c15:sqref>
                        </c15:formulaRef>
                      </c:ext>
                    </c:extLst>
                    <c:numCache>
                      <c:formatCode>General</c:formatCode>
                      <c:ptCount val="83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'Moment Capacity'!$AD$29:$AD$111</c15:sqref>
                        </c15:formulaRef>
                      </c:ext>
                    </c:extLst>
                    <c:numCache>
                      <c:formatCode>General</c:formatCode>
                      <c:ptCount val="83"/>
                    </c:numCache>
                  </c:numRef>
                </c:yVal>
                <c:smooth val="1"/>
              </c15:ser>
            </c15:filteredScatterSeries>
          </c:ext>
        </c:extLst>
      </c:scatterChart>
      <c:valAx>
        <c:axId val="312656872"/>
        <c:scaling>
          <c:orientation val="minMax"/>
          <c:max val="8.1999999999999993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>
                    <a:solidFill>
                      <a:sysClr val="windowText" lastClr="000000"/>
                    </a:solidFill>
                  </a:rPr>
                  <a:t>Distance From Column Face (ft)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656480"/>
        <c:crosses val="autoZero"/>
        <c:crossBetween val="midCat"/>
      </c:valAx>
      <c:valAx>
        <c:axId val="312656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sz="1600" b="1">
                    <a:solidFill>
                      <a:sysClr val="windowText" lastClr="000000"/>
                    </a:solidFill>
                  </a:rPr>
                  <a:t>φ</a:t>
                </a:r>
                <a:r>
                  <a:rPr lang="en-US" sz="1600" b="1">
                    <a:solidFill>
                      <a:sysClr val="windowText" lastClr="000000"/>
                    </a:solidFill>
                  </a:rPr>
                  <a:t>Mn (kip-ft)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6568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chemeClr val="tx1"/>
                </a:solidFill>
              </a:rPr>
              <a:t>Shear</a:t>
            </a:r>
            <a:r>
              <a:rPr lang="en-US" sz="2000" b="1" baseline="0">
                <a:solidFill>
                  <a:schemeClr val="tx1"/>
                </a:solidFill>
              </a:rPr>
              <a:t> Capacity</a:t>
            </a:r>
            <a:endParaRPr lang="en-US" sz="2000" b="1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As-Built Condition</c:v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'Shear Capacity'!$M$34:$M$117</c:f>
              <c:numCache>
                <c:formatCode>General</c:formatCode>
                <c:ptCount val="84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3.5</c:v>
                </c:pt>
                <c:pt idx="37">
                  <c:v>3.6</c:v>
                </c:pt>
                <c:pt idx="38">
                  <c:v>3.7</c:v>
                </c:pt>
                <c:pt idx="39">
                  <c:v>3.8</c:v>
                </c:pt>
                <c:pt idx="40">
                  <c:v>3.9</c:v>
                </c:pt>
                <c:pt idx="41">
                  <c:v>4</c:v>
                </c:pt>
                <c:pt idx="42">
                  <c:v>4.0999999999999996</c:v>
                </c:pt>
                <c:pt idx="43">
                  <c:v>4.2</c:v>
                </c:pt>
                <c:pt idx="44">
                  <c:v>4.3</c:v>
                </c:pt>
                <c:pt idx="45">
                  <c:v>4.4000000000000004</c:v>
                </c:pt>
                <c:pt idx="46">
                  <c:v>4.5</c:v>
                </c:pt>
                <c:pt idx="47">
                  <c:v>4.5999999999999996</c:v>
                </c:pt>
                <c:pt idx="48">
                  <c:v>4.7</c:v>
                </c:pt>
                <c:pt idx="49">
                  <c:v>4.8</c:v>
                </c:pt>
                <c:pt idx="50">
                  <c:v>4.9000000000000004</c:v>
                </c:pt>
                <c:pt idx="51">
                  <c:v>5</c:v>
                </c:pt>
                <c:pt idx="52">
                  <c:v>5.0999999999999996</c:v>
                </c:pt>
                <c:pt idx="53">
                  <c:v>5.2</c:v>
                </c:pt>
                <c:pt idx="54">
                  <c:v>5.3</c:v>
                </c:pt>
                <c:pt idx="55">
                  <c:v>5.4</c:v>
                </c:pt>
                <c:pt idx="56">
                  <c:v>5.5</c:v>
                </c:pt>
                <c:pt idx="57">
                  <c:v>5.6</c:v>
                </c:pt>
                <c:pt idx="58">
                  <c:v>5.7</c:v>
                </c:pt>
                <c:pt idx="59">
                  <c:v>5.8</c:v>
                </c:pt>
                <c:pt idx="60">
                  <c:v>5.9</c:v>
                </c:pt>
                <c:pt idx="61">
                  <c:v>6</c:v>
                </c:pt>
                <c:pt idx="62">
                  <c:v>6.1</c:v>
                </c:pt>
                <c:pt idx="63">
                  <c:v>6.2</c:v>
                </c:pt>
                <c:pt idx="64">
                  <c:v>6.3</c:v>
                </c:pt>
                <c:pt idx="65">
                  <c:v>6.4</c:v>
                </c:pt>
                <c:pt idx="66">
                  <c:v>6.5</c:v>
                </c:pt>
                <c:pt idx="67">
                  <c:v>6.6</c:v>
                </c:pt>
                <c:pt idx="68">
                  <c:v>6.7</c:v>
                </c:pt>
                <c:pt idx="69">
                  <c:v>6.8</c:v>
                </c:pt>
                <c:pt idx="70">
                  <c:v>6.9</c:v>
                </c:pt>
                <c:pt idx="71">
                  <c:v>7</c:v>
                </c:pt>
                <c:pt idx="72">
                  <c:v>7.1</c:v>
                </c:pt>
                <c:pt idx="73">
                  <c:v>7.2</c:v>
                </c:pt>
                <c:pt idx="74">
                  <c:v>7.3</c:v>
                </c:pt>
                <c:pt idx="75">
                  <c:v>7.4</c:v>
                </c:pt>
                <c:pt idx="76">
                  <c:v>7.5</c:v>
                </c:pt>
                <c:pt idx="77">
                  <c:v>7.6</c:v>
                </c:pt>
                <c:pt idx="78">
                  <c:v>7.7</c:v>
                </c:pt>
                <c:pt idx="79">
                  <c:v>7.8</c:v>
                </c:pt>
                <c:pt idx="80">
                  <c:v>7.9</c:v>
                </c:pt>
                <c:pt idx="81">
                  <c:v>8</c:v>
                </c:pt>
                <c:pt idx="82">
                  <c:v>8.1</c:v>
                </c:pt>
                <c:pt idx="83">
                  <c:v>8.17</c:v>
                </c:pt>
              </c:numCache>
            </c:numRef>
          </c:xVal>
          <c:yVal>
            <c:numRef>
              <c:f>'Shear Capacity'!$T$34:$T$117</c:f>
              <c:numCache>
                <c:formatCode>0.0</c:formatCode>
                <c:ptCount val="84"/>
                <c:pt idx="0">
                  <c:v>709.89710350448945</c:v>
                </c:pt>
                <c:pt idx="1">
                  <c:v>704.17423866589399</c:v>
                </c:pt>
                <c:pt idx="2">
                  <c:v>698.45137382729854</c:v>
                </c:pt>
                <c:pt idx="3">
                  <c:v>692.72850898870274</c:v>
                </c:pt>
                <c:pt idx="4">
                  <c:v>687.00564415010729</c:v>
                </c:pt>
                <c:pt idx="5">
                  <c:v>681.28277931151183</c:v>
                </c:pt>
                <c:pt idx="6">
                  <c:v>675.55991447291626</c:v>
                </c:pt>
                <c:pt idx="7">
                  <c:v>669.83704963432069</c:v>
                </c:pt>
                <c:pt idx="8">
                  <c:v>664.11418479572524</c:v>
                </c:pt>
                <c:pt idx="9">
                  <c:v>658.39131995712978</c:v>
                </c:pt>
                <c:pt idx="10">
                  <c:v>652.6684551185341</c:v>
                </c:pt>
                <c:pt idx="11">
                  <c:v>646.94559027993853</c:v>
                </c:pt>
                <c:pt idx="12">
                  <c:v>641.22272544134307</c:v>
                </c:pt>
                <c:pt idx="13">
                  <c:v>635.4998606027475</c:v>
                </c:pt>
                <c:pt idx="14">
                  <c:v>629.77699576415193</c:v>
                </c:pt>
                <c:pt idx="15">
                  <c:v>624.05413092555648</c:v>
                </c:pt>
                <c:pt idx="16">
                  <c:v>618.33126608696091</c:v>
                </c:pt>
                <c:pt idx="17">
                  <c:v>612.60840124836523</c:v>
                </c:pt>
                <c:pt idx="18">
                  <c:v>606.88553640976977</c:v>
                </c:pt>
                <c:pt idx="19">
                  <c:v>601.16267157117431</c:v>
                </c:pt>
                <c:pt idx="20">
                  <c:v>595.43980673257852</c:v>
                </c:pt>
                <c:pt idx="21">
                  <c:v>589.71694189398318</c:v>
                </c:pt>
                <c:pt idx="22">
                  <c:v>583.99407705538761</c:v>
                </c:pt>
                <c:pt idx="23">
                  <c:v>578.27121221679204</c:v>
                </c:pt>
                <c:pt idx="24">
                  <c:v>572.54834737819647</c:v>
                </c:pt>
                <c:pt idx="25">
                  <c:v>566.82548253960101</c:v>
                </c:pt>
                <c:pt idx="26">
                  <c:v>561.10261770100533</c:v>
                </c:pt>
                <c:pt idx="27">
                  <c:v>555.37975286240976</c:v>
                </c:pt>
                <c:pt idx="28">
                  <c:v>549.65688802381442</c:v>
                </c:pt>
                <c:pt idx="29">
                  <c:v>543.93402318521885</c:v>
                </c:pt>
                <c:pt idx="30">
                  <c:v>538.21115834662328</c:v>
                </c:pt>
                <c:pt idx="31">
                  <c:v>532.48829350802771</c:v>
                </c:pt>
                <c:pt idx="32">
                  <c:v>526.76542866943225</c:v>
                </c:pt>
                <c:pt idx="33">
                  <c:v>521.0425638308368</c:v>
                </c:pt>
                <c:pt idx="34">
                  <c:v>515.319698992241</c:v>
                </c:pt>
                <c:pt idx="35">
                  <c:v>509.59683415364566</c:v>
                </c:pt>
                <c:pt idx="36">
                  <c:v>755.13726512603444</c:v>
                </c:pt>
                <c:pt idx="37">
                  <c:v>746.65693673058763</c:v>
                </c:pt>
                <c:pt idx="38">
                  <c:v>738.17660833514083</c:v>
                </c:pt>
                <c:pt idx="39">
                  <c:v>729.69627993969402</c:v>
                </c:pt>
                <c:pt idx="40">
                  <c:v>721.2159515442471</c:v>
                </c:pt>
                <c:pt idx="41">
                  <c:v>712.73562314880041</c:v>
                </c:pt>
                <c:pt idx="42">
                  <c:v>704.2552947533535</c:v>
                </c:pt>
                <c:pt idx="43">
                  <c:v>695.77496635790658</c:v>
                </c:pt>
                <c:pt idx="44">
                  <c:v>687.29463796245989</c:v>
                </c:pt>
                <c:pt idx="45">
                  <c:v>678.81430956701297</c:v>
                </c:pt>
                <c:pt idx="46">
                  <c:v>670.33398117156617</c:v>
                </c:pt>
                <c:pt idx="47">
                  <c:v>661.85365277611925</c:v>
                </c:pt>
                <c:pt idx="48">
                  <c:v>653.37332438067233</c:v>
                </c:pt>
                <c:pt idx="49">
                  <c:v>644.89299598522564</c:v>
                </c:pt>
                <c:pt idx="50">
                  <c:v>636.41266758977861</c:v>
                </c:pt>
                <c:pt idx="51">
                  <c:v>627.93233919433192</c:v>
                </c:pt>
                <c:pt idx="52">
                  <c:v>619.452010798885</c:v>
                </c:pt>
                <c:pt idx="53">
                  <c:v>610.97168240343819</c:v>
                </c:pt>
                <c:pt idx="54">
                  <c:v>602.49135400799128</c:v>
                </c:pt>
                <c:pt idx="55">
                  <c:v>594.01102561254424</c:v>
                </c:pt>
                <c:pt idx="56">
                  <c:v>585.53069721709755</c:v>
                </c:pt>
                <c:pt idx="57">
                  <c:v>577.05036882165075</c:v>
                </c:pt>
                <c:pt idx="58">
                  <c:v>568.57004042620383</c:v>
                </c:pt>
                <c:pt idx="59">
                  <c:v>560.08971203075703</c:v>
                </c:pt>
                <c:pt idx="60">
                  <c:v>551.60938363531011</c:v>
                </c:pt>
                <c:pt idx="61">
                  <c:v>543.12905523986331</c:v>
                </c:pt>
                <c:pt idx="62">
                  <c:v>534.6487268444165</c:v>
                </c:pt>
                <c:pt idx="63">
                  <c:v>526.16839844896958</c:v>
                </c:pt>
                <c:pt idx="64">
                  <c:v>517.68807005352278</c:v>
                </c:pt>
                <c:pt idx="65">
                  <c:v>509.20774165807586</c:v>
                </c:pt>
                <c:pt idx="66">
                  <c:v>500.72741326262906</c:v>
                </c:pt>
                <c:pt idx="67">
                  <c:v>492.24708486718231</c:v>
                </c:pt>
                <c:pt idx="68">
                  <c:v>483.76675647173533</c:v>
                </c:pt>
                <c:pt idx="69">
                  <c:v>475.28642807628859</c:v>
                </c:pt>
                <c:pt idx="70">
                  <c:v>466.80609968084156</c:v>
                </c:pt>
                <c:pt idx="71">
                  <c:v>458.32577128539481</c:v>
                </c:pt>
                <c:pt idx="72">
                  <c:v>449.845442889948</c:v>
                </c:pt>
                <c:pt idx="73">
                  <c:v>441.36511449450109</c:v>
                </c:pt>
                <c:pt idx="74">
                  <c:v>432.88478609905428</c:v>
                </c:pt>
                <c:pt idx="75">
                  <c:v>424.40445770360725</c:v>
                </c:pt>
                <c:pt idx="76">
                  <c:v>415.92412930816056</c:v>
                </c:pt>
                <c:pt idx="77">
                  <c:v>407.4438009127137</c:v>
                </c:pt>
                <c:pt idx="78">
                  <c:v>398.96347251726672</c:v>
                </c:pt>
                <c:pt idx="79">
                  <c:v>390.48314412181998</c:v>
                </c:pt>
                <c:pt idx="80">
                  <c:v>382.002815726373</c:v>
                </c:pt>
                <c:pt idx="81">
                  <c:v>373.52248733092625</c:v>
                </c:pt>
                <c:pt idx="82">
                  <c:v>365.04215893547956</c:v>
                </c:pt>
                <c:pt idx="83">
                  <c:v>359.38860667184827</c:v>
                </c:pt>
              </c:numCache>
            </c:numRef>
          </c:yVal>
          <c:smooth val="1"/>
        </c:ser>
        <c:ser>
          <c:idx val="3"/>
          <c:order val="3"/>
          <c:tx>
            <c:v>Current Condition (Assuming 30% Steel Cross-Section Loss in Stirrups, Excluding Exterior Stirrups on East Side of Bent, and 3 inches of Concrete Loss)</c:v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'Shear Capacity'!$AN$34:$AN$117</c:f>
              <c:numCache>
                <c:formatCode>General</c:formatCode>
                <c:ptCount val="84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3.5</c:v>
                </c:pt>
                <c:pt idx="37">
                  <c:v>3.6</c:v>
                </c:pt>
                <c:pt idx="38">
                  <c:v>3.7</c:v>
                </c:pt>
                <c:pt idx="39">
                  <c:v>3.8</c:v>
                </c:pt>
                <c:pt idx="40">
                  <c:v>3.9</c:v>
                </c:pt>
                <c:pt idx="41">
                  <c:v>4</c:v>
                </c:pt>
                <c:pt idx="42">
                  <c:v>4.0999999999999996</c:v>
                </c:pt>
                <c:pt idx="43">
                  <c:v>4.2</c:v>
                </c:pt>
                <c:pt idx="44">
                  <c:v>4.3</c:v>
                </c:pt>
                <c:pt idx="45">
                  <c:v>4.4000000000000004</c:v>
                </c:pt>
                <c:pt idx="46">
                  <c:v>4.5</c:v>
                </c:pt>
                <c:pt idx="47">
                  <c:v>4.5999999999999996</c:v>
                </c:pt>
                <c:pt idx="48">
                  <c:v>4.7</c:v>
                </c:pt>
                <c:pt idx="49">
                  <c:v>4.8</c:v>
                </c:pt>
                <c:pt idx="50">
                  <c:v>4.9000000000000004</c:v>
                </c:pt>
                <c:pt idx="51">
                  <c:v>5</c:v>
                </c:pt>
                <c:pt idx="52">
                  <c:v>5.0999999999999996</c:v>
                </c:pt>
                <c:pt idx="53">
                  <c:v>5.2</c:v>
                </c:pt>
                <c:pt idx="54">
                  <c:v>5.3</c:v>
                </c:pt>
                <c:pt idx="55">
                  <c:v>5.4</c:v>
                </c:pt>
                <c:pt idx="56">
                  <c:v>5.5</c:v>
                </c:pt>
                <c:pt idx="57">
                  <c:v>5.6</c:v>
                </c:pt>
                <c:pt idx="58">
                  <c:v>5.7</c:v>
                </c:pt>
                <c:pt idx="59">
                  <c:v>5.8</c:v>
                </c:pt>
                <c:pt idx="60">
                  <c:v>5.9</c:v>
                </c:pt>
                <c:pt idx="61">
                  <c:v>6</c:v>
                </c:pt>
                <c:pt idx="62">
                  <c:v>6.1</c:v>
                </c:pt>
                <c:pt idx="63">
                  <c:v>6.2</c:v>
                </c:pt>
                <c:pt idx="64">
                  <c:v>6.3</c:v>
                </c:pt>
                <c:pt idx="65">
                  <c:v>6.4</c:v>
                </c:pt>
                <c:pt idx="66">
                  <c:v>6.5</c:v>
                </c:pt>
                <c:pt idx="67">
                  <c:v>6.6</c:v>
                </c:pt>
                <c:pt idx="68">
                  <c:v>6.7</c:v>
                </c:pt>
                <c:pt idx="69">
                  <c:v>6.8</c:v>
                </c:pt>
                <c:pt idx="70">
                  <c:v>6.9</c:v>
                </c:pt>
                <c:pt idx="71">
                  <c:v>7</c:v>
                </c:pt>
                <c:pt idx="72">
                  <c:v>7.1</c:v>
                </c:pt>
                <c:pt idx="73">
                  <c:v>7.2</c:v>
                </c:pt>
                <c:pt idx="74">
                  <c:v>7.3</c:v>
                </c:pt>
                <c:pt idx="75">
                  <c:v>7.4</c:v>
                </c:pt>
                <c:pt idx="76">
                  <c:v>7.5</c:v>
                </c:pt>
                <c:pt idx="77">
                  <c:v>7.6</c:v>
                </c:pt>
                <c:pt idx="78">
                  <c:v>7.7</c:v>
                </c:pt>
                <c:pt idx="79">
                  <c:v>7.8</c:v>
                </c:pt>
                <c:pt idx="80">
                  <c:v>7.9</c:v>
                </c:pt>
                <c:pt idx="81">
                  <c:v>8</c:v>
                </c:pt>
                <c:pt idx="82">
                  <c:v>8.1</c:v>
                </c:pt>
                <c:pt idx="83">
                  <c:v>8.17</c:v>
                </c:pt>
              </c:numCache>
              <c:extLst xmlns:c15="http://schemas.microsoft.com/office/drawing/2012/chart"/>
            </c:numRef>
          </c:xVal>
          <c:yVal>
            <c:numRef>
              <c:f>'Shear Capacity'!$AU$34:$AU$117</c:f>
              <c:numCache>
                <c:formatCode>0.0</c:formatCode>
                <c:ptCount val="84"/>
                <c:pt idx="0">
                  <c:v>472.11203591552999</c:v>
                </c:pt>
                <c:pt idx="1">
                  <c:v>468.30608522650635</c:v>
                </c:pt>
                <c:pt idx="2">
                  <c:v>464.50013453748272</c:v>
                </c:pt>
                <c:pt idx="3">
                  <c:v>460.69418384845926</c:v>
                </c:pt>
                <c:pt idx="4">
                  <c:v>456.88823315943563</c:v>
                </c:pt>
                <c:pt idx="5">
                  <c:v>453.08228247041211</c:v>
                </c:pt>
                <c:pt idx="6">
                  <c:v>449.27633178138859</c:v>
                </c:pt>
                <c:pt idx="7">
                  <c:v>445.47038109236507</c:v>
                </c:pt>
                <c:pt idx="8">
                  <c:v>441.66443040334138</c:v>
                </c:pt>
                <c:pt idx="9">
                  <c:v>437.85847971431787</c:v>
                </c:pt>
                <c:pt idx="10">
                  <c:v>434.05252902529435</c:v>
                </c:pt>
                <c:pt idx="11">
                  <c:v>430.24657833627066</c:v>
                </c:pt>
                <c:pt idx="12">
                  <c:v>426.44062764724731</c:v>
                </c:pt>
                <c:pt idx="13">
                  <c:v>422.63467695822362</c:v>
                </c:pt>
                <c:pt idx="14">
                  <c:v>418.8287262692001</c:v>
                </c:pt>
                <c:pt idx="15">
                  <c:v>415.02277558017647</c:v>
                </c:pt>
                <c:pt idx="16">
                  <c:v>411.21682489115301</c:v>
                </c:pt>
                <c:pt idx="17">
                  <c:v>407.41087420212938</c:v>
                </c:pt>
                <c:pt idx="18">
                  <c:v>403.60492351310586</c:v>
                </c:pt>
                <c:pt idx="19">
                  <c:v>399.79897282408228</c:v>
                </c:pt>
                <c:pt idx="20">
                  <c:v>395.99302213505871</c:v>
                </c:pt>
                <c:pt idx="21">
                  <c:v>392.18707144603513</c:v>
                </c:pt>
                <c:pt idx="22">
                  <c:v>388.38112075701162</c:v>
                </c:pt>
                <c:pt idx="23">
                  <c:v>384.5751700679881</c:v>
                </c:pt>
                <c:pt idx="24">
                  <c:v>380.76921937896452</c:v>
                </c:pt>
                <c:pt idx="25">
                  <c:v>376.96326868994089</c:v>
                </c:pt>
                <c:pt idx="26">
                  <c:v>373.15731800091731</c:v>
                </c:pt>
                <c:pt idx="27">
                  <c:v>369.3513673118938</c:v>
                </c:pt>
                <c:pt idx="28">
                  <c:v>365.54541662287028</c:v>
                </c:pt>
                <c:pt idx="29">
                  <c:v>361.73946593384676</c:v>
                </c:pt>
                <c:pt idx="30">
                  <c:v>357.93351524482313</c:v>
                </c:pt>
                <c:pt idx="31">
                  <c:v>354.12756455579961</c:v>
                </c:pt>
                <c:pt idx="32">
                  <c:v>350.32161386677609</c:v>
                </c:pt>
                <c:pt idx="33">
                  <c:v>346.51566317775246</c:v>
                </c:pt>
                <c:pt idx="34">
                  <c:v>342.70971248872888</c:v>
                </c:pt>
                <c:pt idx="35">
                  <c:v>338.90376179970531</c:v>
                </c:pt>
                <c:pt idx="36">
                  <c:v>467.81248806020949</c:v>
                </c:pt>
                <c:pt idx="37">
                  <c:v>462.55886900383905</c:v>
                </c:pt>
                <c:pt idx="38">
                  <c:v>457.30524994746855</c:v>
                </c:pt>
                <c:pt idx="39">
                  <c:v>452.05163089109806</c:v>
                </c:pt>
                <c:pt idx="40">
                  <c:v>446.79801183472762</c:v>
                </c:pt>
                <c:pt idx="41">
                  <c:v>441.54439277835706</c:v>
                </c:pt>
                <c:pt idx="42">
                  <c:v>436.29077372198662</c:v>
                </c:pt>
                <c:pt idx="43">
                  <c:v>431.03715466561607</c:v>
                </c:pt>
                <c:pt idx="44">
                  <c:v>425.78353560924563</c:v>
                </c:pt>
                <c:pt idx="45">
                  <c:v>420.52991655287508</c:v>
                </c:pt>
                <c:pt idx="46">
                  <c:v>415.27629749650464</c:v>
                </c:pt>
                <c:pt idx="47">
                  <c:v>410.02267844013409</c:v>
                </c:pt>
                <c:pt idx="48">
                  <c:v>404.76905938376365</c:v>
                </c:pt>
                <c:pt idx="49">
                  <c:v>399.51544032739315</c:v>
                </c:pt>
                <c:pt idx="50">
                  <c:v>394.2618212710226</c:v>
                </c:pt>
                <c:pt idx="51">
                  <c:v>389.0082022146521</c:v>
                </c:pt>
                <c:pt idx="52">
                  <c:v>383.7545831582816</c:v>
                </c:pt>
                <c:pt idx="53">
                  <c:v>378.50096410191105</c:v>
                </c:pt>
                <c:pt idx="54">
                  <c:v>373.24734504554061</c:v>
                </c:pt>
                <c:pt idx="55">
                  <c:v>367.99372598917</c:v>
                </c:pt>
                <c:pt idx="56">
                  <c:v>362.74010693279956</c:v>
                </c:pt>
                <c:pt idx="57">
                  <c:v>357.48648787642912</c:v>
                </c:pt>
                <c:pt idx="58">
                  <c:v>352.23286882005851</c:v>
                </c:pt>
                <c:pt idx="59">
                  <c:v>346.97924976368807</c:v>
                </c:pt>
                <c:pt idx="60">
                  <c:v>341.72563070731758</c:v>
                </c:pt>
                <c:pt idx="61">
                  <c:v>336.47201165094708</c:v>
                </c:pt>
                <c:pt idx="62">
                  <c:v>331.2183925945767</c:v>
                </c:pt>
                <c:pt idx="63">
                  <c:v>325.96477353820609</c:v>
                </c:pt>
                <c:pt idx="64">
                  <c:v>320.71115448183559</c:v>
                </c:pt>
                <c:pt idx="65">
                  <c:v>315.45753542546504</c:v>
                </c:pt>
                <c:pt idx="66">
                  <c:v>310.20391636909471</c:v>
                </c:pt>
                <c:pt idx="67">
                  <c:v>304.95029731272422</c:v>
                </c:pt>
                <c:pt idx="68">
                  <c:v>299.69667825635361</c:v>
                </c:pt>
                <c:pt idx="69">
                  <c:v>294.44305919998317</c:v>
                </c:pt>
                <c:pt idx="70">
                  <c:v>289.18944014361261</c:v>
                </c:pt>
                <c:pt idx="71">
                  <c:v>283.93582108724218</c:v>
                </c:pt>
                <c:pt idx="72">
                  <c:v>278.68220203087174</c:v>
                </c:pt>
                <c:pt idx="73">
                  <c:v>273.42858297450118</c:v>
                </c:pt>
                <c:pt idx="74">
                  <c:v>268.17496391813069</c:v>
                </c:pt>
                <c:pt idx="75">
                  <c:v>262.92134486176008</c:v>
                </c:pt>
                <c:pt idx="76">
                  <c:v>257.66772580538964</c:v>
                </c:pt>
                <c:pt idx="77">
                  <c:v>252.41410674901914</c:v>
                </c:pt>
                <c:pt idx="78">
                  <c:v>247.16048769264859</c:v>
                </c:pt>
                <c:pt idx="79">
                  <c:v>241.90686863627815</c:v>
                </c:pt>
                <c:pt idx="80">
                  <c:v>236.65324957990759</c:v>
                </c:pt>
                <c:pt idx="81">
                  <c:v>231.3996305235371</c:v>
                </c:pt>
                <c:pt idx="82">
                  <c:v>226.14601146716672</c:v>
                </c:pt>
                <c:pt idx="83">
                  <c:v>222.64359876291968</c:v>
                </c:pt>
              </c:numCache>
              <c:extLst xmlns:c15="http://schemas.microsoft.com/office/drawing/2012/chart"/>
            </c:numRef>
          </c:yVal>
          <c:smooth val="1"/>
        </c:ser>
        <c:ser>
          <c:idx val="4"/>
          <c:order val="4"/>
          <c:tx>
            <c:v>30% Cross-Section Loss Plus the Addition of 2 FRP Sheets</c:v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'Shear Capacity'!$M$34:$M$117</c:f>
              <c:numCache>
                <c:formatCode>General</c:formatCode>
                <c:ptCount val="84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3.5</c:v>
                </c:pt>
                <c:pt idx="37">
                  <c:v>3.6</c:v>
                </c:pt>
                <c:pt idx="38">
                  <c:v>3.7</c:v>
                </c:pt>
                <c:pt idx="39">
                  <c:v>3.8</c:v>
                </c:pt>
                <c:pt idx="40">
                  <c:v>3.9</c:v>
                </c:pt>
                <c:pt idx="41">
                  <c:v>4</c:v>
                </c:pt>
                <c:pt idx="42">
                  <c:v>4.0999999999999996</c:v>
                </c:pt>
                <c:pt idx="43">
                  <c:v>4.2</c:v>
                </c:pt>
                <c:pt idx="44">
                  <c:v>4.3</c:v>
                </c:pt>
                <c:pt idx="45">
                  <c:v>4.4000000000000004</c:v>
                </c:pt>
                <c:pt idx="46">
                  <c:v>4.5</c:v>
                </c:pt>
                <c:pt idx="47">
                  <c:v>4.5999999999999996</c:v>
                </c:pt>
                <c:pt idx="48">
                  <c:v>4.7</c:v>
                </c:pt>
                <c:pt idx="49">
                  <c:v>4.8</c:v>
                </c:pt>
                <c:pt idx="50">
                  <c:v>4.9000000000000004</c:v>
                </c:pt>
                <c:pt idx="51">
                  <c:v>5</c:v>
                </c:pt>
                <c:pt idx="52">
                  <c:v>5.0999999999999996</c:v>
                </c:pt>
                <c:pt idx="53">
                  <c:v>5.2</c:v>
                </c:pt>
                <c:pt idx="54">
                  <c:v>5.3</c:v>
                </c:pt>
                <c:pt idx="55">
                  <c:v>5.4</c:v>
                </c:pt>
                <c:pt idx="56">
                  <c:v>5.5</c:v>
                </c:pt>
                <c:pt idx="57">
                  <c:v>5.6</c:v>
                </c:pt>
                <c:pt idx="58">
                  <c:v>5.7</c:v>
                </c:pt>
                <c:pt idx="59">
                  <c:v>5.8</c:v>
                </c:pt>
                <c:pt idx="60">
                  <c:v>5.9</c:v>
                </c:pt>
                <c:pt idx="61">
                  <c:v>6</c:v>
                </c:pt>
                <c:pt idx="62">
                  <c:v>6.1</c:v>
                </c:pt>
                <c:pt idx="63">
                  <c:v>6.2</c:v>
                </c:pt>
                <c:pt idx="64">
                  <c:v>6.3</c:v>
                </c:pt>
                <c:pt idx="65">
                  <c:v>6.4</c:v>
                </c:pt>
                <c:pt idx="66">
                  <c:v>6.5</c:v>
                </c:pt>
                <c:pt idx="67">
                  <c:v>6.6</c:v>
                </c:pt>
                <c:pt idx="68">
                  <c:v>6.7</c:v>
                </c:pt>
                <c:pt idx="69">
                  <c:v>6.8</c:v>
                </c:pt>
                <c:pt idx="70">
                  <c:v>6.9</c:v>
                </c:pt>
                <c:pt idx="71">
                  <c:v>7</c:v>
                </c:pt>
                <c:pt idx="72">
                  <c:v>7.1</c:v>
                </c:pt>
                <c:pt idx="73">
                  <c:v>7.2</c:v>
                </c:pt>
                <c:pt idx="74">
                  <c:v>7.3</c:v>
                </c:pt>
                <c:pt idx="75">
                  <c:v>7.4</c:v>
                </c:pt>
                <c:pt idx="76">
                  <c:v>7.5</c:v>
                </c:pt>
                <c:pt idx="77">
                  <c:v>7.6</c:v>
                </c:pt>
                <c:pt idx="78">
                  <c:v>7.7</c:v>
                </c:pt>
                <c:pt idx="79">
                  <c:v>7.8</c:v>
                </c:pt>
                <c:pt idx="80">
                  <c:v>7.9</c:v>
                </c:pt>
                <c:pt idx="81">
                  <c:v>8</c:v>
                </c:pt>
                <c:pt idx="82">
                  <c:v>8.1</c:v>
                </c:pt>
                <c:pt idx="83">
                  <c:v>8.17</c:v>
                </c:pt>
              </c:numCache>
              <c:extLst xmlns:c15="http://schemas.microsoft.com/office/drawing/2012/chart"/>
            </c:numRef>
          </c:xVal>
          <c:yVal>
            <c:numRef>
              <c:f>'Shear Capacity'!$BD$34:$BD$117</c:f>
              <c:numCache>
                <c:formatCode>0.00</c:formatCode>
                <c:ptCount val="84"/>
                <c:pt idx="0">
                  <c:v>876.43946074642599</c:v>
                </c:pt>
                <c:pt idx="1">
                  <c:v>869.37400781204644</c:v>
                </c:pt>
                <c:pt idx="2">
                  <c:v>862.30855487766678</c:v>
                </c:pt>
                <c:pt idx="3">
                  <c:v>855.24310194328723</c:v>
                </c:pt>
                <c:pt idx="4">
                  <c:v>848.17764900890768</c:v>
                </c:pt>
                <c:pt idx="5">
                  <c:v>841.11219607452813</c:v>
                </c:pt>
                <c:pt idx="6">
                  <c:v>834.04674314014858</c:v>
                </c:pt>
                <c:pt idx="7">
                  <c:v>826.98129020576903</c:v>
                </c:pt>
                <c:pt idx="8">
                  <c:v>819.91583727138936</c:v>
                </c:pt>
                <c:pt idx="9">
                  <c:v>812.85038433700981</c:v>
                </c:pt>
                <c:pt idx="10">
                  <c:v>805.78493140263026</c:v>
                </c:pt>
                <c:pt idx="11">
                  <c:v>798.7194784682506</c:v>
                </c:pt>
                <c:pt idx="12">
                  <c:v>791.65402553387116</c:v>
                </c:pt>
                <c:pt idx="13">
                  <c:v>784.5885725994915</c:v>
                </c:pt>
                <c:pt idx="14">
                  <c:v>777.52311966511206</c:v>
                </c:pt>
                <c:pt idx="15">
                  <c:v>770.45766673073229</c:v>
                </c:pt>
                <c:pt idx="16">
                  <c:v>763.39221379635296</c:v>
                </c:pt>
                <c:pt idx="17">
                  <c:v>756.32676086197318</c:v>
                </c:pt>
                <c:pt idx="18">
                  <c:v>749.26130792759363</c:v>
                </c:pt>
                <c:pt idx="19">
                  <c:v>742.19585499321397</c:v>
                </c:pt>
                <c:pt idx="20">
                  <c:v>735.13040205883442</c:v>
                </c:pt>
                <c:pt idx="21">
                  <c:v>728.06494912445487</c:v>
                </c:pt>
                <c:pt idx="22">
                  <c:v>720.99949619007532</c:v>
                </c:pt>
                <c:pt idx="23">
                  <c:v>713.93404325569577</c:v>
                </c:pt>
                <c:pt idx="24">
                  <c:v>706.86859032131622</c:v>
                </c:pt>
                <c:pt idx="25">
                  <c:v>699.80313738693656</c:v>
                </c:pt>
                <c:pt idx="26">
                  <c:v>692.737684452557</c:v>
                </c:pt>
                <c:pt idx="27">
                  <c:v>685.67223151817734</c:v>
                </c:pt>
                <c:pt idx="28">
                  <c:v>678.6067785837979</c:v>
                </c:pt>
                <c:pt idx="29">
                  <c:v>671.54132564941847</c:v>
                </c:pt>
                <c:pt idx="30">
                  <c:v>664.47587271503869</c:v>
                </c:pt>
                <c:pt idx="31">
                  <c:v>657.41041978065914</c:v>
                </c:pt>
                <c:pt idx="32">
                  <c:v>650.3449668462797</c:v>
                </c:pt>
                <c:pt idx="33">
                  <c:v>643.27951391190004</c:v>
                </c:pt>
                <c:pt idx="34">
                  <c:v>636.21406097752038</c:v>
                </c:pt>
                <c:pt idx="35">
                  <c:v>629.14860804314083</c:v>
                </c:pt>
                <c:pt idx="36">
                  <c:v>758.05733430364501</c:v>
                </c:pt>
                <c:pt idx="37">
                  <c:v>749.54421300191848</c:v>
                </c:pt>
                <c:pt idx="38">
                  <c:v>741.03109170019206</c:v>
                </c:pt>
                <c:pt idx="39">
                  <c:v>732.51797039846554</c:v>
                </c:pt>
                <c:pt idx="40">
                  <c:v>724.00484909673901</c:v>
                </c:pt>
                <c:pt idx="41">
                  <c:v>715.49172779501248</c:v>
                </c:pt>
                <c:pt idx="42">
                  <c:v>706.97860649328607</c:v>
                </c:pt>
                <c:pt idx="43">
                  <c:v>698.46548519155954</c:v>
                </c:pt>
                <c:pt idx="44">
                  <c:v>689.95236388983312</c:v>
                </c:pt>
                <c:pt idx="45">
                  <c:v>681.43924258810648</c:v>
                </c:pt>
                <c:pt idx="46">
                  <c:v>672.92612128638007</c:v>
                </c:pt>
                <c:pt idx="47">
                  <c:v>664.41299998465342</c:v>
                </c:pt>
                <c:pt idx="48">
                  <c:v>655.89987868292701</c:v>
                </c:pt>
                <c:pt idx="49">
                  <c:v>647.38675738120048</c:v>
                </c:pt>
                <c:pt idx="50">
                  <c:v>638.87363607947395</c:v>
                </c:pt>
                <c:pt idx="51">
                  <c:v>630.36051477774743</c:v>
                </c:pt>
                <c:pt idx="52">
                  <c:v>621.8473934760209</c:v>
                </c:pt>
                <c:pt idx="53">
                  <c:v>613.33427217429426</c:v>
                </c:pt>
                <c:pt idx="54">
                  <c:v>604.82115087256784</c:v>
                </c:pt>
                <c:pt idx="55">
                  <c:v>596.3080295708412</c:v>
                </c:pt>
                <c:pt idx="56">
                  <c:v>587.79490826911479</c:v>
                </c:pt>
                <c:pt idx="57">
                  <c:v>579.28178696738837</c:v>
                </c:pt>
                <c:pt idx="58">
                  <c:v>570.76866566566162</c:v>
                </c:pt>
                <c:pt idx="59">
                  <c:v>562.2555443639352</c:v>
                </c:pt>
                <c:pt idx="60">
                  <c:v>553.74242306220867</c:v>
                </c:pt>
                <c:pt idx="61">
                  <c:v>545.22930176048214</c:v>
                </c:pt>
                <c:pt idx="62">
                  <c:v>536.71618045875584</c:v>
                </c:pt>
                <c:pt idx="63">
                  <c:v>528.20305915702909</c:v>
                </c:pt>
                <c:pt idx="64">
                  <c:v>519.68993785530267</c:v>
                </c:pt>
                <c:pt idx="65">
                  <c:v>511.17681655357603</c:v>
                </c:pt>
                <c:pt idx="66">
                  <c:v>502.66369525184973</c:v>
                </c:pt>
                <c:pt idx="67">
                  <c:v>494.15057395012326</c:v>
                </c:pt>
                <c:pt idx="68">
                  <c:v>485.63745264839656</c:v>
                </c:pt>
                <c:pt idx="69">
                  <c:v>477.12433134667015</c:v>
                </c:pt>
                <c:pt idx="70">
                  <c:v>468.6112100449435</c:v>
                </c:pt>
                <c:pt idx="71">
                  <c:v>460.09808874321709</c:v>
                </c:pt>
                <c:pt idx="72">
                  <c:v>451.58496744149068</c:v>
                </c:pt>
                <c:pt idx="73">
                  <c:v>443.07184613976403</c:v>
                </c:pt>
                <c:pt idx="74">
                  <c:v>434.55872483803762</c:v>
                </c:pt>
                <c:pt idx="75">
                  <c:v>426.04560353631086</c:v>
                </c:pt>
                <c:pt idx="76">
                  <c:v>417.53248223458445</c:v>
                </c:pt>
                <c:pt idx="77">
                  <c:v>409.01936093285798</c:v>
                </c:pt>
                <c:pt idx="78">
                  <c:v>400.50623963113139</c:v>
                </c:pt>
                <c:pt idx="79">
                  <c:v>391.99311832940498</c:v>
                </c:pt>
                <c:pt idx="80">
                  <c:v>383.47999702767834</c:v>
                </c:pt>
                <c:pt idx="81">
                  <c:v>374.96687572595181</c:v>
                </c:pt>
                <c:pt idx="82">
                  <c:v>366.45375442422551</c:v>
                </c:pt>
                <c:pt idx="83">
                  <c:v>360.77834022307445</c:v>
                </c:pt>
              </c:numCache>
              <c:extLst xmlns:c15="http://schemas.microsoft.com/office/drawing/2012/chart"/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8860928"/>
        <c:axId val="198861320"/>
        <c:extLst>
          <c:ext xmlns:c15="http://schemas.microsoft.com/office/drawing/2012/chart" uri="{02D57815-91ED-43cb-92C2-25804820EDAC}">
            <c15:filteredScatterSeries>
              <c15:ser>
                <c:idx val="1"/>
                <c:order val="1"/>
                <c:tx>
                  <c:v>Current Condition (Assuming 10% Steel Cross-Section Loss in Stirrups and Excluding Exterior Stirrups on East Side of Bent)</c:v>
                </c:tx>
                <c:spPr>
                  <a:ln w="19050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'Shear Capacity'!$V$34:$V$117</c15:sqref>
                        </c15:formulaRef>
                      </c:ext>
                    </c:extLst>
                    <c:numCache>
                      <c:formatCode>General</c:formatCode>
                      <c:ptCount val="84"/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'Shear Capacity'!$AC$34:$AC$117</c15:sqref>
                        </c15:formulaRef>
                      </c:ext>
                    </c:extLst>
                    <c:numCache>
                      <c:formatCode>General</c:formatCode>
                      <c:ptCount val="84"/>
                    </c:numCache>
                  </c:numRef>
                </c:yVal>
                <c:smooth val="1"/>
              </c15:ser>
            </c15:filteredScatterSeries>
            <c15:filteredScatterSeries>
              <c15:ser>
                <c:idx val="2"/>
                <c:order val="2"/>
                <c:tx>
                  <c:v>Current Condition (Assuming 20% Steel Cross-Section Loss in Stirrups and Excluding Exterior Stirrups on East Side of Bent)</c:v>
                </c:tx>
                <c:spPr>
                  <a:ln w="19050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'Shear Capacity'!$AE$34:$AE$117</c15:sqref>
                        </c15:formulaRef>
                      </c:ext>
                    </c:extLst>
                    <c:numCache>
                      <c:formatCode>General</c:formatCode>
                      <c:ptCount val="84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'Shear Capacity'!$AL$34:$AL$117</c15:sqref>
                        </c15:formulaRef>
                      </c:ext>
                    </c:extLst>
                    <c:numCache>
                      <c:formatCode>General</c:formatCode>
                      <c:ptCount val="84"/>
                    </c:numCache>
                  </c:numRef>
                </c:yVal>
                <c:smooth val="1"/>
              </c15:ser>
            </c15:filteredScatterSeries>
            <c15:filteredScatterSeries>
              <c15:ser>
                <c:idx val="5"/>
                <c:order val="5"/>
                <c:tx>
                  <c:v>FRP</c:v>
                </c:tx>
                <c:spPr>
                  <a:ln w="19050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'Shear Capacity'!$M$34:$M$117</c15:sqref>
                        </c15:formulaRef>
                      </c:ext>
                    </c:extLst>
                    <c:numCache>
                      <c:formatCode>General</c:formatCode>
                      <c:ptCount val="84"/>
                      <c:pt idx="0">
                        <c:v>0</c:v>
                      </c:pt>
                      <c:pt idx="1">
                        <c:v>0.1</c:v>
                      </c:pt>
                      <c:pt idx="2">
                        <c:v>0.2</c:v>
                      </c:pt>
                      <c:pt idx="3">
                        <c:v>0.3</c:v>
                      </c:pt>
                      <c:pt idx="4">
                        <c:v>0.4</c:v>
                      </c:pt>
                      <c:pt idx="5">
                        <c:v>0.5</c:v>
                      </c:pt>
                      <c:pt idx="6">
                        <c:v>0.6</c:v>
                      </c:pt>
                      <c:pt idx="7">
                        <c:v>0.7</c:v>
                      </c:pt>
                      <c:pt idx="8">
                        <c:v>0.8</c:v>
                      </c:pt>
                      <c:pt idx="9">
                        <c:v>0.9</c:v>
                      </c:pt>
                      <c:pt idx="10">
                        <c:v>1</c:v>
                      </c:pt>
                      <c:pt idx="11">
                        <c:v>1.1000000000000001</c:v>
                      </c:pt>
                      <c:pt idx="12">
                        <c:v>1.2</c:v>
                      </c:pt>
                      <c:pt idx="13">
                        <c:v>1.3</c:v>
                      </c:pt>
                      <c:pt idx="14">
                        <c:v>1.4</c:v>
                      </c:pt>
                      <c:pt idx="15">
                        <c:v>1.5</c:v>
                      </c:pt>
                      <c:pt idx="16">
                        <c:v>1.6</c:v>
                      </c:pt>
                      <c:pt idx="17">
                        <c:v>1.7</c:v>
                      </c:pt>
                      <c:pt idx="18">
                        <c:v>1.8</c:v>
                      </c:pt>
                      <c:pt idx="19">
                        <c:v>1.9</c:v>
                      </c:pt>
                      <c:pt idx="20">
                        <c:v>2</c:v>
                      </c:pt>
                      <c:pt idx="21">
                        <c:v>2.1</c:v>
                      </c:pt>
                      <c:pt idx="22">
                        <c:v>2.2000000000000002</c:v>
                      </c:pt>
                      <c:pt idx="23">
                        <c:v>2.2999999999999998</c:v>
                      </c:pt>
                      <c:pt idx="24">
                        <c:v>2.4</c:v>
                      </c:pt>
                      <c:pt idx="25">
                        <c:v>2.5</c:v>
                      </c:pt>
                      <c:pt idx="26">
                        <c:v>2.6</c:v>
                      </c:pt>
                      <c:pt idx="27">
                        <c:v>2.7</c:v>
                      </c:pt>
                      <c:pt idx="28">
                        <c:v>2.8</c:v>
                      </c:pt>
                      <c:pt idx="29">
                        <c:v>2.9</c:v>
                      </c:pt>
                      <c:pt idx="30">
                        <c:v>3</c:v>
                      </c:pt>
                      <c:pt idx="31">
                        <c:v>3.1</c:v>
                      </c:pt>
                      <c:pt idx="32">
                        <c:v>3.2</c:v>
                      </c:pt>
                      <c:pt idx="33">
                        <c:v>3.3</c:v>
                      </c:pt>
                      <c:pt idx="34">
                        <c:v>3.4</c:v>
                      </c:pt>
                      <c:pt idx="35">
                        <c:v>3.5</c:v>
                      </c:pt>
                      <c:pt idx="36">
                        <c:v>3.5</c:v>
                      </c:pt>
                      <c:pt idx="37">
                        <c:v>3.6</c:v>
                      </c:pt>
                      <c:pt idx="38">
                        <c:v>3.7</c:v>
                      </c:pt>
                      <c:pt idx="39">
                        <c:v>3.8</c:v>
                      </c:pt>
                      <c:pt idx="40">
                        <c:v>3.9</c:v>
                      </c:pt>
                      <c:pt idx="41">
                        <c:v>4</c:v>
                      </c:pt>
                      <c:pt idx="42">
                        <c:v>4.0999999999999996</c:v>
                      </c:pt>
                      <c:pt idx="43">
                        <c:v>4.2</c:v>
                      </c:pt>
                      <c:pt idx="44">
                        <c:v>4.3</c:v>
                      </c:pt>
                      <c:pt idx="45">
                        <c:v>4.4000000000000004</c:v>
                      </c:pt>
                      <c:pt idx="46">
                        <c:v>4.5</c:v>
                      </c:pt>
                      <c:pt idx="47">
                        <c:v>4.5999999999999996</c:v>
                      </c:pt>
                      <c:pt idx="48">
                        <c:v>4.7</c:v>
                      </c:pt>
                      <c:pt idx="49">
                        <c:v>4.8</c:v>
                      </c:pt>
                      <c:pt idx="50">
                        <c:v>4.9000000000000004</c:v>
                      </c:pt>
                      <c:pt idx="51">
                        <c:v>5</c:v>
                      </c:pt>
                      <c:pt idx="52">
                        <c:v>5.0999999999999996</c:v>
                      </c:pt>
                      <c:pt idx="53">
                        <c:v>5.2</c:v>
                      </c:pt>
                      <c:pt idx="54">
                        <c:v>5.3</c:v>
                      </c:pt>
                      <c:pt idx="55">
                        <c:v>5.4</c:v>
                      </c:pt>
                      <c:pt idx="56">
                        <c:v>5.5</c:v>
                      </c:pt>
                      <c:pt idx="57">
                        <c:v>5.6</c:v>
                      </c:pt>
                      <c:pt idx="58">
                        <c:v>5.7</c:v>
                      </c:pt>
                      <c:pt idx="59">
                        <c:v>5.8</c:v>
                      </c:pt>
                      <c:pt idx="60">
                        <c:v>5.9</c:v>
                      </c:pt>
                      <c:pt idx="61">
                        <c:v>6</c:v>
                      </c:pt>
                      <c:pt idx="62">
                        <c:v>6.1</c:v>
                      </c:pt>
                      <c:pt idx="63">
                        <c:v>6.2</c:v>
                      </c:pt>
                      <c:pt idx="64">
                        <c:v>6.3</c:v>
                      </c:pt>
                      <c:pt idx="65">
                        <c:v>6.4</c:v>
                      </c:pt>
                      <c:pt idx="66">
                        <c:v>6.5</c:v>
                      </c:pt>
                      <c:pt idx="67">
                        <c:v>6.6</c:v>
                      </c:pt>
                      <c:pt idx="68">
                        <c:v>6.7</c:v>
                      </c:pt>
                      <c:pt idx="69">
                        <c:v>6.8</c:v>
                      </c:pt>
                      <c:pt idx="70">
                        <c:v>6.9</c:v>
                      </c:pt>
                      <c:pt idx="71">
                        <c:v>7</c:v>
                      </c:pt>
                      <c:pt idx="72">
                        <c:v>7.1</c:v>
                      </c:pt>
                      <c:pt idx="73">
                        <c:v>7.2</c:v>
                      </c:pt>
                      <c:pt idx="74">
                        <c:v>7.3</c:v>
                      </c:pt>
                      <c:pt idx="75">
                        <c:v>7.4</c:v>
                      </c:pt>
                      <c:pt idx="76">
                        <c:v>7.5</c:v>
                      </c:pt>
                      <c:pt idx="77">
                        <c:v>7.6</c:v>
                      </c:pt>
                      <c:pt idx="78">
                        <c:v>7.7</c:v>
                      </c:pt>
                      <c:pt idx="79">
                        <c:v>7.8</c:v>
                      </c:pt>
                      <c:pt idx="80">
                        <c:v>7.9</c:v>
                      </c:pt>
                      <c:pt idx="81">
                        <c:v>8</c:v>
                      </c:pt>
                      <c:pt idx="82">
                        <c:v>8.1</c:v>
                      </c:pt>
                      <c:pt idx="83">
                        <c:v>8.17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'Shear Capacity'!$BC$34:$BC$117</c15:sqref>
                        </c15:formulaRef>
                      </c:ext>
                    </c:extLst>
                    <c:numCache>
                      <c:formatCode>0.00</c:formatCode>
                      <c:ptCount val="84"/>
                      <c:pt idx="0">
                        <c:v>404.32742483089606</c:v>
                      </c:pt>
                      <c:pt idx="1">
                        <c:v>401.06792258554009</c:v>
                      </c:pt>
                      <c:pt idx="2">
                        <c:v>397.80842034018406</c:v>
                      </c:pt>
                      <c:pt idx="3">
                        <c:v>394.54891809482803</c:v>
                      </c:pt>
                      <c:pt idx="4">
                        <c:v>391.28941584947205</c:v>
                      </c:pt>
                      <c:pt idx="5">
                        <c:v>388.02991360411602</c:v>
                      </c:pt>
                      <c:pt idx="6">
                        <c:v>384.77041135875999</c:v>
                      </c:pt>
                      <c:pt idx="7">
                        <c:v>381.51090911340401</c:v>
                      </c:pt>
                      <c:pt idx="8">
                        <c:v>378.25140686804798</c:v>
                      </c:pt>
                      <c:pt idx="9">
                        <c:v>374.99190462269195</c:v>
                      </c:pt>
                      <c:pt idx="10">
                        <c:v>371.73240237733586</c:v>
                      </c:pt>
                      <c:pt idx="11">
                        <c:v>368.47290013197994</c:v>
                      </c:pt>
                      <c:pt idx="12">
                        <c:v>365.21339788662391</c:v>
                      </c:pt>
                      <c:pt idx="13">
                        <c:v>361.95389564126782</c:v>
                      </c:pt>
                      <c:pt idx="14">
                        <c:v>358.6943933959119</c:v>
                      </c:pt>
                      <c:pt idx="15">
                        <c:v>355.43489115055581</c:v>
                      </c:pt>
                      <c:pt idx="16">
                        <c:v>352.1753889051999</c:v>
                      </c:pt>
                      <c:pt idx="17">
                        <c:v>348.91588665984381</c:v>
                      </c:pt>
                      <c:pt idx="18">
                        <c:v>345.65638441448777</c:v>
                      </c:pt>
                      <c:pt idx="19">
                        <c:v>342.39688216913174</c:v>
                      </c:pt>
                      <c:pt idx="20">
                        <c:v>339.13737992377571</c:v>
                      </c:pt>
                      <c:pt idx="21">
                        <c:v>335.87787767841979</c:v>
                      </c:pt>
                      <c:pt idx="22">
                        <c:v>332.6183754330637</c:v>
                      </c:pt>
                      <c:pt idx="23">
                        <c:v>329.35887318770773</c:v>
                      </c:pt>
                      <c:pt idx="24">
                        <c:v>326.0993709423517</c:v>
                      </c:pt>
                      <c:pt idx="25">
                        <c:v>322.83986869699567</c:v>
                      </c:pt>
                      <c:pt idx="26">
                        <c:v>319.58036645163963</c:v>
                      </c:pt>
                      <c:pt idx="27">
                        <c:v>316.3208642062836</c:v>
                      </c:pt>
                      <c:pt idx="28">
                        <c:v>313.06136196092768</c:v>
                      </c:pt>
                      <c:pt idx="29">
                        <c:v>309.80185971557165</c:v>
                      </c:pt>
                      <c:pt idx="30">
                        <c:v>306.54235747021556</c:v>
                      </c:pt>
                      <c:pt idx="31">
                        <c:v>303.28285522485959</c:v>
                      </c:pt>
                      <c:pt idx="32">
                        <c:v>300.02335297950361</c:v>
                      </c:pt>
                      <c:pt idx="33">
                        <c:v>296.76385073414752</c:v>
                      </c:pt>
                      <c:pt idx="34">
                        <c:v>293.50434848879155</c:v>
                      </c:pt>
                      <c:pt idx="35">
                        <c:v>290.24484624343552</c:v>
                      </c:pt>
                      <c:pt idx="36">
                        <c:v>290.24484624343552</c:v>
                      </c:pt>
                      <c:pt idx="37">
                        <c:v>286.98534399807949</c:v>
                      </c:pt>
                      <c:pt idx="38">
                        <c:v>283.72584175272345</c:v>
                      </c:pt>
                      <c:pt idx="39">
                        <c:v>280.46633950736748</c:v>
                      </c:pt>
                      <c:pt idx="40">
                        <c:v>277.20683726201145</c:v>
                      </c:pt>
                      <c:pt idx="41">
                        <c:v>273.94733501665542</c:v>
                      </c:pt>
                      <c:pt idx="42">
                        <c:v>270.68783277129944</c:v>
                      </c:pt>
                      <c:pt idx="43">
                        <c:v>267.42833052594341</c:v>
                      </c:pt>
                      <c:pt idx="44">
                        <c:v>264.16882828058743</c:v>
                      </c:pt>
                      <c:pt idx="45">
                        <c:v>260.90932603523135</c:v>
                      </c:pt>
                      <c:pt idx="46">
                        <c:v>257.64982378987537</c:v>
                      </c:pt>
                      <c:pt idx="47">
                        <c:v>254.39032154451937</c:v>
                      </c:pt>
                      <c:pt idx="48">
                        <c:v>251.13081929916333</c:v>
                      </c:pt>
                      <c:pt idx="49">
                        <c:v>247.87131705380736</c:v>
                      </c:pt>
                      <c:pt idx="50">
                        <c:v>244.6118148084513</c:v>
                      </c:pt>
                      <c:pt idx="51">
                        <c:v>241.3523125630953</c:v>
                      </c:pt>
                      <c:pt idx="52">
                        <c:v>238.09281031773924</c:v>
                      </c:pt>
                      <c:pt idx="53">
                        <c:v>234.83330807238323</c:v>
                      </c:pt>
                      <c:pt idx="54">
                        <c:v>231.57380582702726</c:v>
                      </c:pt>
                      <c:pt idx="55">
                        <c:v>228.3143035816712</c:v>
                      </c:pt>
                      <c:pt idx="56">
                        <c:v>225.05480133631519</c:v>
                      </c:pt>
                      <c:pt idx="57">
                        <c:v>221.79529909095922</c:v>
                      </c:pt>
                      <c:pt idx="58">
                        <c:v>218.53579684560313</c:v>
                      </c:pt>
                      <c:pt idx="59">
                        <c:v>215.27629460024716</c:v>
                      </c:pt>
                      <c:pt idx="60">
                        <c:v>212.01679235489109</c:v>
                      </c:pt>
                      <c:pt idx="61">
                        <c:v>208.75729010953509</c:v>
                      </c:pt>
                      <c:pt idx="62">
                        <c:v>205.49778786417914</c:v>
                      </c:pt>
                      <c:pt idx="63">
                        <c:v>202.23828561882303</c:v>
                      </c:pt>
                      <c:pt idx="64">
                        <c:v>198.97878337346708</c:v>
                      </c:pt>
                      <c:pt idx="65">
                        <c:v>195.71928112811099</c:v>
                      </c:pt>
                      <c:pt idx="66">
                        <c:v>192.45977888275502</c:v>
                      </c:pt>
                      <c:pt idx="67">
                        <c:v>189.20027663739904</c:v>
                      </c:pt>
                      <c:pt idx="68">
                        <c:v>185.94077439204298</c:v>
                      </c:pt>
                      <c:pt idx="69">
                        <c:v>182.68127214668701</c:v>
                      </c:pt>
                      <c:pt idx="70">
                        <c:v>179.42176990133092</c:v>
                      </c:pt>
                      <c:pt idx="71">
                        <c:v>176.16226765597492</c:v>
                      </c:pt>
                      <c:pt idx="72">
                        <c:v>172.90276541061894</c:v>
                      </c:pt>
                      <c:pt idx="73">
                        <c:v>169.64326316526288</c:v>
                      </c:pt>
                      <c:pt idx="74">
                        <c:v>166.3837609199069</c:v>
                      </c:pt>
                      <c:pt idx="75">
                        <c:v>163.12425867455082</c:v>
                      </c:pt>
                      <c:pt idx="76">
                        <c:v>159.86475642919484</c:v>
                      </c:pt>
                      <c:pt idx="77">
                        <c:v>156.60525418383884</c:v>
                      </c:pt>
                      <c:pt idx="78">
                        <c:v>153.34575193848278</c:v>
                      </c:pt>
                      <c:pt idx="79">
                        <c:v>150.0862496931268</c:v>
                      </c:pt>
                      <c:pt idx="80">
                        <c:v>146.82674744777071</c:v>
                      </c:pt>
                      <c:pt idx="81">
                        <c:v>143.56724520241474</c:v>
                      </c:pt>
                      <c:pt idx="82">
                        <c:v>140.30774295705879</c:v>
                      </c:pt>
                      <c:pt idx="83">
                        <c:v>138.13474146015474</c:v>
                      </c:pt>
                    </c:numCache>
                  </c:numRef>
                </c:yVal>
                <c:smooth val="1"/>
              </c15:ser>
            </c15:filteredScatterSeries>
          </c:ext>
        </c:extLst>
      </c:scatterChart>
      <c:valAx>
        <c:axId val="198860928"/>
        <c:scaling>
          <c:orientation val="minMax"/>
          <c:max val="8.1999999999999993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Distance from Column Face (ft)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861320"/>
        <c:crosses val="autoZero"/>
        <c:crossBetween val="midCat"/>
      </c:valAx>
      <c:valAx>
        <c:axId val="198861320"/>
        <c:scaling>
          <c:orientation val="minMax"/>
          <c:max val="9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sz="1400" b="1"/>
                  <a:t>φ</a:t>
                </a:r>
                <a:r>
                  <a:rPr lang="en-US" sz="1400" b="1"/>
                  <a:t>Vn (kips)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86092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aseline="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489452"/>
            <a:ext cx="31089600" cy="9550400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4408152"/>
            <a:ext cx="27432000" cy="6623048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EA00-2F75-4D73-973E-1F33883CF48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8E35-23FC-48C1-97D1-4C077354F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0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EA00-2F75-4D73-973E-1F33883CF48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8E35-23FC-48C1-97D1-4C077354F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59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460500"/>
            <a:ext cx="7886700" cy="2324735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460500"/>
            <a:ext cx="23202900" cy="232473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EA00-2F75-4D73-973E-1F33883CF48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8E35-23FC-48C1-97D1-4C077354F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22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EA00-2F75-4D73-973E-1F33883CF48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8E35-23FC-48C1-97D1-4C077354F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8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6838958"/>
            <a:ext cx="31546800" cy="1141094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8357858"/>
            <a:ext cx="31546800" cy="600074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EA00-2F75-4D73-973E-1F33883CF48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8E35-23FC-48C1-97D1-4C077354F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302500"/>
            <a:ext cx="15544800" cy="17405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302500"/>
            <a:ext cx="15544800" cy="17405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EA00-2F75-4D73-973E-1F33883CF48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8E35-23FC-48C1-97D1-4C077354F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460506"/>
            <a:ext cx="31546800" cy="53022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6724652"/>
            <a:ext cx="15473360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020300"/>
            <a:ext cx="15473360" cy="14738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6724652"/>
            <a:ext cx="15549564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020300"/>
            <a:ext cx="15549564" cy="14738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EA00-2F75-4D73-973E-1F33883CF48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8E35-23FC-48C1-97D1-4C077354F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EA00-2F75-4D73-973E-1F33883CF48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8E35-23FC-48C1-97D1-4C077354F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8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EA00-2F75-4D73-973E-1F33883CF48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8E35-23FC-48C1-97D1-4C077354F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1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3949706"/>
            <a:ext cx="18516600" cy="194945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EA00-2F75-4D73-973E-1F33883CF48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8E35-23FC-48C1-97D1-4C077354F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9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3949706"/>
            <a:ext cx="18516600" cy="19494500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EA00-2F75-4D73-973E-1F33883CF48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8E35-23FC-48C1-97D1-4C077354F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460506"/>
            <a:ext cx="315468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302500"/>
            <a:ext cx="315468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5EA00-2F75-4D73-973E-1F33883CF48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E8E35-23FC-48C1-97D1-4C077354F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4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2.jpeg"/><Relationship Id="rId7" Type="http://schemas.openxmlformats.org/officeDocument/2006/relationships/chart" Target="../charts/chart1.xml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8.png"/><Relationship Id="rId5" Type="http://schemas.openxmlformats.org/officeDocument/2006/relationships/image" Target="../media/image4.jpeg"/><Relationship Id="rId10" Type="http://schemas.openxmlformats.org/officeDocument/2006/relationships/image" Target="../media/image7.jpeg"/><Relationship Id="rId4" Type="http://schemas.openxmlformats.org/officeDocument/2006/relationships/image" Target="../media/image3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8181" y="737197"/>
            <a:ext cx="11111627" cy="833488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Oval Callout 13"/>
          <p:cNvSpPr/>
          <p:nvPr/>
        </p:nvSpPr>
        <p:spPr>
          <a:xfrm>
            <a:off x="18934121" y="2514527"/>
            <a:ext cx="6400798" cy="3974124"/>
          </a:xfrm>
          <a:prstGeom prst="wedgeEllipseCallout">
            <a:avLst>
              <a:gd name="adj1" fmla="val 78707"/>
              <a:gd name="adj2" fmla="val -3273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Callout 12"/>
          <p:cNvSpPr/>
          <p:nvPr/>
        </p:nvSpPr>
        <p:spPr>
          <a:xfrm>
            <a:off x="28670496" y="7483388"/>
            <a:ext cx="7905504" cy="3974124"/>
          </a:xfrm>
          <a:prstGeom prst="wedgeEllipseCallout">
            <a:avLst>
              <a:gd name="adj1" fmla="val 14047"/>
              <a:gd name="adj2" fmla="val -100699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114" y="17830800"/>
            <a:ext cx="11532520" cy="8866263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9501" y="2394034"/>
            <a:ext cx="6657824" cy="4544751"/>
          </a:xfrm>
          <a:prstGeom prst="ellipse">
            <a:avLst/>
          </a:prstGeom>
          <a:ln w="762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496" y="7281347"/>
            <a:ext cx="7929802" cy="4223873"/>
          </a:xfrm>
          <a:prstGeom prst="ellipse">
            <a:avLst/>
          </a:prstGeom>
          <a:ln w="762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2481014"/>
              </p:ext>
            </p:extLst>
          </p:nvPr>
        </p:nvGraphicFramePr>
        <p:xfrm>
          <a:off x="388913" y="3422775"/>
          <a:ext cx="11484351" cy="649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976543"/>
              </p:ext>
            </p:extLst>
          </p:nvPr>
        </p:nvGraphicFramePr>
        <p:xfrm>
          <a:off x="415638" y="10183117"/>
          <a:ext cx="11554690" cy="6781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3875026" y="19756158"/>
            <a:ext cx="16653326" cy="64325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b="1" dirty="0" smtClean="0"/>
              <a:t>Project Description:</a:t>
            </a:r>
          </a:p>
          <a:p>
            <a:r>
              <a:rPr lang="en-US" sz="3600" dirty="0"/>
              <a:t>The F330 bridge in Clearfield, Utah was built in the 1970s.  The </a:t>
            </a:r>
            <a:r>
              <a:rPr lang="en-US" sz="3600" dirty="0" smtClean="0"/>
              <a:t>age </a:t>
            </a:r>
            <a:r>
              <a:rPr lang="en-US" sz="3600" dirty="0"/>
              <a:t>of the bridge, along with exposure to the elements and </a:t>
            </a:r>
            <a:r>
              <a:rPr lang="en-US" sz="3600" dirty="0" smtClean="0"/>
              <a:t>chloride </a:t>
            </a:r>
            <a:r>
              <a:rPr lang="en-US" sz="3600" dirty="0"/>
              <a:t>ingress have resulted in bridge components that are in </a:t>
            </a:r>
            <a:r>
              <a:rPr lang="en-US" sz="3600" dirty="0" smtClean="0"/>
              <a:t>various </a:t>
            </a:r>
            <a:r>
              <a:rPr lang="en-US" sz="3600" dirty="0"/>
              <a:t>stages of deterioration.  This report will focus on the </a:t>
            </a:r>
            <a:r>
              <a:rPr lang="en-US" sz="3600" dirty="0" smtClean="0"/>
              <a:t>condition </a:t>
            </a:r>
            <a:r>
              <a:rPr lang="en-US" sz="3600" dirty="0"/>
              <a:t>of the bents, and study a potential carbon fiber </a:t>
            </a:r>
            <a:r>
              <a:rPr lang="en-US" sz="3600" dirty="0" smtClean="0"/>
              <a:t>reinforced </a:t>
            </a:r>
            <a:r>
              <a:rPr lang="en-US" sz="3600" dirty="0"/>
              <a:t>polymer (CFRP) wrap method of exterior </a:t>
            </a:r>
            <a:r>
              <a:rPr lang="en-US" sz="3600" dirty="0" smtClean="0"/>
              <a:t>reinforcement </a:t>
            </a:r>
            <a:r>
              <a:rPr lang="en-US" sz="3600" dirty="0"/>
              <a:t>to return the bents to their original capacities to </a:t>
            </a:r>
            <a:r>
              <a:rPr lang="en-US" sz="3600" dirty="0" smtClean="0"/>
              <a:t>resist </a:t>
            </a:r>
            <a:r>
              <a:rPr lang="en-US" sz="3600" dirty="0"/>
              <a:t>both shear and flexure from the dead and live loads.  </a:t>
            </a:r>
          </a:p>
          <a:p>
            <a:r>
              <a:rPr lang="en-US" sz="4400" b="1" dirty="0" smtClean="0"/>
              <a:t>Results:</a:t>
            </a:r>
          </a:p>
          <a:p>
            <a:r>
              <a:rPr lang="en-US" sz="3600" dirty="0" smtClean="0"/>
              <a:t>By </a:t>
            </a:r>
            <a:r>
              <a:rPr lang="en-US" sz="3600" dirty="0" smtClean="0"/>
              <a:t>applying two layers of FRP wrap on the cantilever sections of the bents and three layers of 4” wide horizontal FRP straps at the top edge, FRP wrap can provide a possible solution for the Clearfield Bridge.</a:t>
            </a:r>
            <a:endParaRPr lang="en-US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415638" y="338830"/>
            <a:ext cx="27357666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latin typeface="Palatino Linotype" panose="02040502050505030304" pitchFamily="18" charset="0"/>
              </a:rPr>
              <a:t>Clearfield Bridge Rehabilitation</a:t>
            </a:r>
          </a:p>
          <a:p>
            <a:r>
              <a:rPr lang="en-US" sz="7200" b="1" dirty="0" smtClean="0">
                <a:latin typeface="Palatino Linotype" panose="02040502050505030304" pitchFamily="18" charset="0"/>
              </a:rPr>
              <a:t>Elkridge Engineering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853091" y="19981155"/>
            <a:ext cx="3707549" cy="63709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Team Members:</a:t>
            </a:r>
          </a:p>
          <a:p>
            <a:r>
              <a:rPr lang="en-US" sz="2800" dirty="0" smtClean="0"/>
              <a:t>Dan Fechner</a:t>
            </a:r>
          </a:p>
          <a:p>
            <a:r>
              <a:rPr lang="en-US" sz="2800" dirty="0" smtClean="0"/>
              <a:t>Scoot Flannery</a:t>
            </a:r>
          </a:p>
          <a:p>
            <a:r>
              <a:rPr lang="en-US" sz="2800" dirty="0" smtClean="0"/>
              <a:t>Justin Johnson</a:t>
            </a:r>
          </a:p>
          <a:p>
            <a:r>
              <a:rPr lang="en-US" sz="2800" dirty="0" smtClean="0"/>
              <a:t>Ben </a:t>
            </a:r>
            <a:r>
              <a:rPr lang="en-US" sz="2800" dirty="0" err="1" smtClean="0"/>
              <a:t>Lesa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3200" b="1" dirty="0" smtClean="0"/>
              <a:t>Faculty Advisor:</a:t>
            </a:r>
          </a:p>
          <a:p>
            <a:r>
              <a:rPr lang="en-US" sz="2800" dirty="0" smtClean="0"/>
              <a:t>Dr. Spencer Guthrie</a:t>
            </a:r>
          </a:p>
          <a:p>
            <a:endParaRPr lang="en-US" sz="2800" dirty="0"/>
          </a:p>
          <a:p>
            <a:r>
              <a:rPr lang="en-US" sz="3200" b="1" dirty="0" smtClean="0"/>
              <a:t>Graduate Mentor:</a:t>
            </a:r>
          </a:p>
          <a:p>
            <a:r>
              <a:rPr lang="en-US" sz="2800" dirty="0" smtClean="0"/>
              <a:t>Keith Newton</a:t>
            </a:r>
          </a:p>
          <a:p>
            <a:endParaRPr lang="en-US" sz="2800" dirty="0"/>
          </a:p>
          <a:p>
            <a:r>
              <a:rPr lang="en-US" sz="3200" b="1" dirty="0" smtClean="0"/>
              <a:t>Sponsor:</a:t>
            </a:r>
          </a:p>
          <a:p>
            <a:r>
              <a:rPr lang="en-US" sz="2800" dirty="0" smtClean="0"/>
              <a:t>Michael R. </a:t>
            </a:r>
            <a:r>
              <a:rPr lang="en-US" sz="2800" dirty="0" smtClean="0"/>
              <a:t>Andrews</a:t>
            </a:r>
            <a:endParaRPr lang="en-US" sz="2800" dirty="0"/>
          </a:p>
        </p:txBody>
      </p:sp>
      <p:pic>
        <p:nvPicPr>
          <p:cNvPr id="27" name="Picture 13" descr="https://evbdn.eventbrite.com/s3-s3/eventlogos/47772990/21hmm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3091" y="26338893"/>
            <a:ext cx="3707549" cy="954881"/>
          </a:xfrm>
          <a:prstGeom prst="rect">
            <a:avLst/>
          </a:prstGeom>
          <a:solidFill>
            <a:schemeClr val="bg1"/>
          </a:solidFill>
          <a:extLst/>
        </p:spPr>
      </p:pic>
      <p:grpSp>
        <p:nvGrpSpPr>
          <p:cNvPr id="28" name="Group 27"/>
          <p:cNvGrpSpPr/>
          <p:nvPr/>
        </p:nvGrpSpPr>
        <p:grpSpPr>
          <a:xfrm>
            <a:off x="12897592" y="7665014"/>
            <a:ext cx="15217162" cy="11272169"/>
            <a:chOff x="1059554" y="5831898"/>
            <a:chExt cx="16545705" cy="10845304"/>
          </a:xfrm>
        </p:grpSpPr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554" y="5831898"/>
              <a:ext cx="16545705" cy="10752623"/>
            </a:xfrm>
            <a:prstGeom prst="rect">
              <a:avLst/>
            </a:prstGeom>
            <a:solidFill>
              <a:srgbClr val="000000">
                <a:shade val="95000"/>
              </a:srgbClr>
            </a:solidFill>
            <a:ln w="444500" cap="sq">
              <a:solidFill>
                <a:srgbClr val="000000"/>
              </a:solidFill>
              <a:miter lim="800000"/>
            </a:ln>
            <a:effectLst>
              <a:outerShdw blurRad="254000" dist="190500" dir="2700000" sy="90000" algn="bl" rotWithShape="0">
                <a:srgbClr val="000000">
                  <a:alpha val="4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1082181" y="16030871"/>
              <a:ext cx="68611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/>
                <a:t>Proposed FRP wrap configuration</a:t>
              </a:r>
              <a:endParaRPr lang="en-US" sz="3600" b="1" dirty="0"/>
            </a:p>
          </p:txBody>
        </p:sp>
      </p:grpSp>
      <p:pic>
        <p:nvPicPr>
          <p:cNvPr id="31" name="Picture 30" descr="C:\Documents and Settings\guthrie\Local Settings\Temporary Internet Files\Content.Word\Bent8.bmp"/>
          <p:cNvPicPr/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5" r="-296"/>
          <a:stretch/>
        </p:blipFill>
        <p:spPr bwMode="auto">
          <a:xfrm>
            <a:off x="29529049" y="12343301"/>
            <a:ext cx="6195925" cy="2844897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C:\Documents and Settings\guthrie\Local Settings\Temporary Internet Files\Content.Word\Bent5.bmp"/>
          <p:cNvPicPr/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0" t="5446" r="10072"/>
          <a:stretch/>
        </p:blipFill>
        <p:spPr bwMode="auto">
          <a:xfrm>
            <a:off x="29523432" y="16086479"/>
            <a:ext cx="6199632" cy="284378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3" name="Rectangle 32"/>
          <p:cNvSpPr/>
          <p:nvPr/>
        </p:nvSpPr>
        <p:spPr>
          <a:xfrm>
            <a:off x="30005608" y="15260584"/>
            <a:ext cx="52352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Half-Cell Potential</a:t>
            </a:r>
            <a:endParaRPr lang="en-US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802701" y="11737360"/>
            <a:ext cx="16653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Bent 8</a:t>
            </a:r>
            <a:endParaRPr lang="en-US" sz="4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1603886" y="18784263"/>
            <a:ext cx="204539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Bent 5</a:t>
            </a:r>
            <a:endParaRPr lang="en-US" sz="4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8759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88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PowerPoint Presentation</vt:lpstr>
    </vt:vector>
  </TitlesOfParts>
  <Company>CAEDM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A Fechner</dc:creator>
  <cp:lastModifiedBy>Daniel A Fechner</cp:lastModifiedBy>
  <cp:revision>10</cp:revision>
  <dcterms:created xsi:type="dcterms:W3CDTF">2015-04-09T22:19:41Z</dcterms:created>
  <dcterms:modified xsi:type="dcterms:W3CDTF">2015-04-09T23:50:06Z</dcterms:modified>
</cp:coreProperties>
</file>