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6576000" cy="27432000"/>
  <p:notesSz cx="6858000" cy="9144000"/>
  <p:defaultText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81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472BAA-766B-4E56-9B62-BE9C2290382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208474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72BAA-766B-4E56-9B62-BE9C2290382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142564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72BAA-766B-4E56-9B62-BE9C2290382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313419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72BAA-766B-4E56-9B62-BE9C2290382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371040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72BAA-766B-4E56-9B62-BE9C2290382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280227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72BAA-766B-4E56-9B62-BE9C2290382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45476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72BAA-766B-4E56-9B62-BE9C2290382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375284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72BAA-766B-4E56-9B62-BE9C2290382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261499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72BAA-766B-4E56-9B62-BE9C2290382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211346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72BAA-766B-4E56-9B62-BE9C2290382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340227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72BAA-766B-4E56-9B62-BE9C2290382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9F849-1747-40BE-B5ED-A80296E46D58}" type="slidenum">
              <a:rPr lang="en-US" smtClean="0"/>
              <a:t>‹#›</a:t>
            </a:fld>
            <a:endParaRPr lang="en-US"/>
          </a:p>
        </p:txBody>
      </p:sp>
    </p:spTree>
    <p:extLst>
      <p:ext uri="{BB962C8B-B14F-4D97-AF65-F5344CB8AC3E}">
        <p14:creationId xmlns:p14="http://schemas.microsoft.com/office/powerpoint/2010/main" val="81776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67472BAA-766B-4E56-9B62-BE9C22903825}" type="datetimeFigureOut">
              <a:rPr lang="en-US" smtClean="0"/>
              <a:t>4/8/2015</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0789F849-1747-40BE-B5ED-A80296E46D58}" type="slidenum">
              <a:rPr lang="en-US" smtClean="0"/>
              <a:t>‹#›</a:t>
            </a:fld>
            <a:endParaRPr lang="en-US"/>
          </a:p>
        </p:txBody>
      </p:sp>
    </p:spTree>
    <p:extLst>
      <p:ext uri="{BB962C8B-B14F-4D97-AF65-F5344CB8AC3E}">
        <p14:creationId xmlns:p14="http://schemas.microsoft.com/office/powerpoint/2010/main" val="4123417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64" name="Group 63"/>
          <p:cNvGrpSpPr/>
          <p:nvPr/>
        </p:nvGrpSpPr>
        <p:grpSpPr>
          <a:xfrm>
            <a:off x="12209361" y="12368731"/>
            <a:ext cx="12200784" cy="9173015"/>
            <a:chOff x="318050" y="15580175"/>
            <a:chExt cx="14948454" cy="17171150"/>
          </a:xfrm>
        </p:grpSpPr>
        <p:sp>
          <p:nvSpPr>
            <p:cNvPr id="4" name="Rounded Rectangle 3"/>
            <p:cNvSpPr/>
            <p:nvPr/>
          </p:nvSpPr>
          <p:spPr>
            <a:xfrm>
              <a:off x="318052" y="15580175"/>
              <a:ext cx="14948452" cy="17171150"/>
            </a:xfrm>
            <a:prstGeom prst="roundRect">
              <a:avLst/>
            </a:prstGeom>
            <a:solidFill>
              <a:schemeClr val="accent5">
                <a:lumMod val="75000"/>
              </a:schemeClr>
            </a:solidFill>
            <a:ln w="57150">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5000" dirty="0">
                <a:latin typeface="Times New Roman" panose="02020603050405020304" pitchFamily="18" charset="0"/>
                <a:cs typeface="Times New Roman" panose="02020603050405020304" pitchFamily="18" charset="0"/>
              </a:endParaRPr>
            </a:p>
          </p:txBody>
        </p:sp>
        <p:sp>
          <p:nvSpPr>
            <p:cNvPr id="44" name="Rounded Rectangle 14"/>
            <p:cNvSpPr/>
            <p:nvPr/>
          </p:nvSpPr>
          <p:spPr>
            <a:xfrm>
              <a:off x="318050" y="15583253"/>
              <a:ext cx="14923585" cy="2512692"/>
            </a:xfrm>
            <a:custGeom>
              <a:avLst/>
              <a:gdLst>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18894259 h 20593752"/>
                <a:gd name="connsiteX8" fmla="*/ 0 w 10196754"/>
                <a:gd name="connsiteY8" fmla="*/ 1699493 h 20593752"/>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5597360 h 20593752"/>
                <a:gd name="connsiteX8" fmla="*/ 0 w 101967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497261 w 10234854"/>
                <a:gd name="connsiteY5" fmla="*/ 205937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573461 w 10234854"/>
                <a:gd name="connsiteY5" fmla="*/ 205175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1699493 w 10234854"/>
                <a:gd name="connsiteY5" fmla="*/ 20593752 h 20593752"/>
                <a:gd name="connsiteX6" fmla="*/ 0 w 10234854"/>
                <a:gd name="connsiteY6" fmla="*/ 5597360 h 20593752"/>
                <a:gd name="connsiteX7" fmla="*/ 0 w 10234854"/>
                <a:gd name="connsiteY7" fmla="*/ 1699493 h 20593752"/>
                <a:gd name="connsiteX0" fmla="*/ 0 w 10234854"/>
                <a:gd name="connsiteY0" fmla="*/ 1699493 h 5952082"/>
                <a:gd name="connsiteX1" fmla="*/ 1699493 w 10234854"/>
                <a:gd name="connsiteY1" fmla="*/ 0 h 5952082"/>
                <a:gd name="connsiteX2" fmla="*/ 8497261 w 10234854"/>
                <a:gd name="connsiteY2" fmla="*/ 0 h 5952082"/>
                <a:gd name="connsiteX3" fmla="*/ 10196754 w 10234854"/>
                <a:gd name="connsiteY3" fmla="*/ 1699493 h 5952082"/>
                <a:gd name="connsiteX4" fmla="*/ 10234854 w 10234854"/>
                <a:gd name="connsiteY4" fmla="*/ 5330660 h 5952082"/>
                <a:gd name="connsiteX5" fmla="*/ 0 w 10234854"/>
                <a:gd name="connsiteY5" fmla="*/ 5597360 h 5952082"/>
                <a:gd name="connsiteX6" fmla="*/ 0 w 10234854"/>
                <a:gd name="connsiteY6" fmla="*/ 1699493 h 5952082"/>
                <a:gd name="connsiteX0" fmla="*/ 0 w 10234854"/>
                <a:gd name="connsiteY0" fmla="*/ 1699493 h 5721163"/>
                <a:gd name="connsiteX1" fmla="*/ 1699493 w 10234854"/>
                <a:gd name="connsiteY1" fmla="*/ 0 h 5721163"/>
                <a:gd name="connsiteX2" fmla="*/ 8497261 w 10234854"/>
                <a:gd name="connsiteY2" fmla="*/ 0 h 5721163"/>
                <a:gd name="connsiteX3" fmla="*/ 10196754 w 10234854"/>
                <a:gd name="connsiteY3" fmla="*/ 1699493 h 5721163"/>
                <a:gd name="connsiteX4" fmla="*/ 10234854 w 10234854"/>
                <a:gd name="connsiteY4" fmla="*/ 5330660 h 5721163"/>
                <a:gd name="connsiteX5" fmla="*/ 0 w 10234854"/>
                <a:gd name="connsiteY5" fmla="*/ 5597360 h 5721163"/>
                <a:gd name="connsiteX6" fmla="*/ 0 w 10234854"/>
                <a:gd name="connsiteY6" fmla="*/ 1699493 h 5721163"/>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5330660 h 5597360"/>
                <a:gd name="connsiteX5" fmla="*/ 0 w 10234854"/>
                <a:gd name="connsiteY5" fmla="*/ 5597360 h 5597360"/>
                <a:gd name="connsiteX6" fmla="*/ 0 w 10234854"/>
                <a:gd name="connsiteY6" fmla="*/ 1699493 h 5597360"/>
                <a:gd name="connsiteX0" fmla="*/ 0 w 10272954"/>
                <a:gd name="connsiteY0" fmla="*/ 1699493 h 5597360"/>
                <a:gd name="connsiteX1" fmla="*/ 1699493 w 10272954"/>
                <a:gd name="connsiteY1" fmla="*/ 0 h 5597360"/>
                <a:gd name="connsiteX2" fmla="*/ 8497261 w 10272954"/>
                <a:gd name="connsiteY2" fmla="*/ 0 h 5597360"/>
                <a:gd name="connsiteX3" fmla="*/ 10196754 w 10272954"/>
                <a:gd name="connsiteY3" fmla="*/ 1699493 h 5597360"/>
                <a:gd name="connsiteX4" fmla="*/ 10272954 w 10272954"/>
                <a:gd name="connsiteY4" fmla="*/ 5521160 h 5597360"/>
                <a:gd name="connsiteX5" fmla="*/ 0 w 10272954"/>
                <a:gd name="connsiteY5" fmla="*/ 5597360 h 5597360"/>
                <a:gd name="connsiteX6" fmla="*/ 0 w 10272954"/>
                <a:gd name="connsiteY6" fmla="*/ 1699493 h 5597360"/>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3506990 h 5597360"/>
                <a:gd name="connsiteX5" fmla="*/ 0 w 10234854"/>
                <a:gd name="connsiteY5" fmla="*/ 5597360 h 5597360"/>
                <a:gd name="connsiteX6" fmla="*/ 0 w 10234854"/>
                <a:gd name="connsiteY6" fmla="*/ 1699493 h 5597360"/>
                <a:gd name="connsiteX0" fmla="*/ 0 w 10234854"/>
                <a:gd name="connsiteY0" fmla="*/ 1699493 h 3616209"/>
                <a:gd name="connsiteX1" fmla="*/ 1699493 w 10234854"/>
                <a:gd name="connsiteY1" fmla="*/ 0 h 3616209"/>
                <a:gd name="connsiteX2" fmla="*/ 8497261 w 10234854"/>
                <a:gd name="connsiteY2" fmla="*/ 0 h 3616209"/>
                <a:gd name="connsiteX3" fmla="*/ 10196754 w 10234854"/>
                <a:gd name="connsiteY3" fmla="*/ 1699493 h 3616209"/>
                <a:gd name="connsiteX4" fmla="*/ 10234854 w 10234854"/>
                <a:gd name="connsiteY4" fmla="*/ 3506990 h 3616209"/>
                <a:gd name="connsiteX5" fmla="*/ 38100 w 10234854"/>
                <a:gd name="connsiteY5" fmla="*/ 3616209 h 3616209"/>
                <a:gd name="connsiteX6" fmla="*/ 0 w 10234854"/>
                <a:gd name="connsiteY6" fmla="*/ 1699493 h 3616209"/>
                <a:gd name="connsiteX0" fmla="*/ 0 w 10234854"/>
                <a:gd name="connsiteY0" fmla="*/ 1699493 h 3506990"/>
                <a:gd name="connsiteX1" fmla="*/ 1699493 w 10234854"/>
                <a:gd name="connsiteY1" fmla="*/ 0 h 3506990"/>
                <a:gd name="connsiteX2" fmla="*/ 8497261 w 10234854"/>
                <a:gd name="connsiteY2" fmla="*/ 0 h 3506990"/>
                <a:gd name="connsiteX3" fmla="*/ 10196754 w 10234854"/>
                <a:gd name="connsiteY3" fmla="*/ 1699493 h 3506990"/>
                <a:gd name="connsiteX4" fmla="*/ 10234854 w 10234854"/>
                <a:gd name="connsiteY4" fmla="*/ 3506990 h 3506990"/>
                <a:gd name="connsiteX5" fmla="*/ 38100 w 10234854"/>
                <a:gd name="connsiteY5" fmla="*/ 3451113 h 3506990"/>
                <a:gd name="connsiteX6" fmla="*/ 0 w 10234854"/>
                <a:gd name="connsiteY6" fmla="*/ 1699493 h 3506990"/>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1114 w 10205155"/>
                <a:gd name="connsiteY0" fmla="*/ 1699493 h 3451113"/>
                <a:gd name="connsiteX1" fmla="*/ 1700607 w 10205155"/>
                <a:gd name="connsiteY1" fmla="*/ 0 h 3451113"/>
                <a:gd name="connsiteX2" fmla="*/ 8498375 w 10205155"/>
                <a:gd name="connsiteY2" fmla="*/ 0 h 3451113"/>
                <a:gd name="connsiteX3" fmla="*/ 10197868 w 10205155"/>
                <a:gd name="connsiteY3" fmla="*/ 1699493 h 3451113"/>
                <a:gd name="connsiteX4" fmla="*/ 10204070 w 10205155"/>
                <a:gd name="connsiteY4" fmla="*/ 3433273 h 3451113"/>
                <a:gd name="connsiteX5" fmla="*/ 39214 w 10205155"/>
                <a:gd name="connsiteY5" fmla="*/ 3451113 h 3451113"/>
                <a:gd name="connsiteX6" fmla="*/ 1114 w 10205155"/>
                <a:gd name="connsiteY6" fmla="*/ 1699493 h 3451113"/>
                <a:gd name="connsiteX0" fmla="*/ 1114 w 10205155"/>
                <a:gd name="connsiteY0" fmla="*/ 1699493 h 3441899"/>
                <a:gd name="connsiteX1" fmla="*/ 1700607 w 10205155"/>
                <a:gd name="connsiteY1" fmla="*/ 0 h 3441899"/>
                <a:gd name="connsiteX2" fmla="*/ 8498375 w 10205155"/>
                <a:gd name="connsiteY2" fmla="*/ 0 h 3441899"/>
                <a:gd name="connsiteX3" fmla="*/ 10197868 w 10205155"/>
                <a:gd name="connsiteY3" fmla="*/ 1699493 h 3441899"/>
                <a:gd name="connsiteX4" fmla="*/ 10204070 w 10205155"/>
                <a:gd name="connsiteY4" fmla="*/ 3433273 h 3441899"/>
                <a:gd name="connsiteX5" fmla="*/ 7316 w 10205155"/>
                <a:gd name="connsiteY5" fmla="*/ 3441899 h 3441899"/>
                <a:gd name="connsiteX6" fmla="*/ 1114 w 10205155"/>
                <a:gd name="connsiteY6" fmla="*/ 1699493 h 3441899"/>
                <a:gd name="connsiteX0" fmla="*/ 1114 w 10205155"/>
                <a:gd name="connsiteY0" fmla="*/ 1699493 h 3451702"/>
                <a:gd name="connsiteX1" fmla="*/ 1700607 w 10205155"/>
                <a:gd name="connsiteY1" fmla="*/ 0 h 3451702"/>
                <a:gd name="connsiteX2" fmla="*/ 8498375 w 10205155"/>
                <a:gd name="connsiteY2" fmla="*/ 0 h 3451702"/>
                <a:gd name="connsiteX3" fmla="*/ 10197868 w 10205155"/>
                <a:gd name="connsiteY3" fmla="*/ 1699493 h 3451702"/>
                <a:gd name="connsiteX4" fmla="*/ 10193438 w 10205155"/>
                <a:gd name="connsiteY4" fmla="*/ 3451702 h 3451702"/>
                <a:gd name="connsiteX5" fmla="*/ 7316 w 10205155"/>
                <a:gd name="connsiteY5" fmla="*/ 3441899 h 3451702"/>
                <a:gd name="connsiteX6" fmla="*/ 1114 w 10205155"/>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441899 h 3451702"/>
                <a:gd name="connsiteX6" fmla="*/ 5429 w 10209470"/>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064098 h 3451702"/>
                <a:gd name="connsiteX6" fmla="*/ 5429 w 10209470"/>
                <a:gd name="connsiteY6" fmla="*/ 1699493 h 3451702"/>
                <a:gd name="connsiteX0" fmla="*/ 5429 w 10209470"/>
                <a:gd name="connsiteY0" fmla="*/ 1699493 h 3119974"/>
                <a:gd name="connsiteX1" fmla="*/ 1704922 w 10209470"/>
                <a:gd name="connsiteY1" fmla="*/ 0 h 3119974"/>
                <a:gd name="connsiteX2" fmla="*/ 8502690 w 10209470"/>
                <a:gd name="connsiteY2" fmla="*/ 0 h 3119974"/>
                <a:gd name="connsiteX3" fmla="*/ 10202183 w 10209470"/>
                <a:gd name="connsiteY3" fmla="*/ 1699493 h 3119974"/>
                <a:gd name="connsiteX4" fmla="*/ 10197753 w 10209470"/>
                <a:gd name="connsiteY4" fmla="*/ 3119974 h 3119974"/>
                <a:gd name="connsiteX5" fmla="*/ 11631 w 10209470"/>
                <a:gd name="connsiteY5" fmla="*/ 3064098 h 3119974"/>
                <a:gd name="connsiteX6" fmla="*/ 5429 w 10209470"/>
                <a:gd name="connsiteY6" fmla="*/ 1699493 h 3119974"/>
                <a:gd name="connsiteX0" fmla="*/ 5429 w 10209470"/>
                <a:gd name="connsiteY0" fmla="*/ 1699493 h 3101545"/>
                <a:gd name="connsiteX1" fmla="*/ 1704922 w 10209470"/>
                <a:gd name="connsiteY1" fmla="*/ 0 h 3101545"/>
                <a:gd name="connsiteX2" fmla="*/ 8502690 w 10209470"/>
                <a:gd name="connsiteY2" fmla="*/ 0 h 3101545"/>
                <a:gd name="connsiteX3" fmla="*/ 10202183 w 10209470"/>
                <a:gd name="connsiteY3" fmla="*/ 1699493 h 3101545"/>
                <a:gd name="connsiteX4" fmla="*/ 10197753 w 10209470"/>
                <a:gd name="connsiteY4" fmla="*/ 3101545 h 3101545"/>
                <a:gd name="connsiteX5" fmla="*/ 11631 w 10209470"/>
                <a:gd name="connsiteY5" fmla="*/ 3064098 h 3101545"/>
                <a:gd name="connsiteX6" fmla="*/ 5429 w 10209470"/>
                <a:gd name="connsiteY6" fmla="*/ 1699493 h 3101545"/>
                <a:gd name="connsiteX0" fmla="*/ 5429 w 10209470"/>
                <a:gd name="connsiteY0" fmla="*/ 1699493 h 3073901"/>
                <a:gd name="connsiteX1" fmla="*/ 1704922 w 10209470"/>
                <a:gd name="connsiteY1" fmla="*/ 0 h 3073901"/>
                <a:gd name="connsiteX2" fmla="*/ 8502690 w 10209470"/>
                <a:gd name="connsiteY2" fmla="*/ 0 h 3073901"/>
                <a:gd name="connsiteX3" fmla="*/ 10202183 w 10209470"/>
                <a:gd name="connsiteY3" fmla="*/ 1699493 h 3073901"/>
                <a:gd name="connsiteX4" fmla="*/ 10197753 w 10209470"/>
                <a:gd name="connsiteY4" fmla="*/ 3073901 h 3073901"/>
                <a:gd name="connsiteX5" fmla="*/ 11631 w 10209470"/>
                <a:gd name="connsiteY5" fmla="*/ 3064098 h 3073901"/>
                <a:gd name="connsiteX6" fmla="*/ 5429 w 10209470"/>
                <a:gd name="connsiteY6" fmla="*/ 1699493 h 3073901"/>
                <a:gd name="connsiteX0" fmla="*/ 5429 w 10209470"/>
                <a:gd name="connsiteY0" fmla="*/ 1699493 h 3064687"/>
                <a:gd name="connsiteX1" fmla="*/ 1704922 w 10209470"/>
                <a:gd name="connsiteY1" fmla="*/ 0 h 3064687"/>
                <a:gd name="connsiteX2" fmla="*/ 8502690 w 10209470"/>
                <a:gd name="connsiteY2" fmla="*/ 0 h 3064687"/>
                <a:gd name="connsiteX3" fmla="*/ 10202183 w 10209470"/>
                <a:gd name="connsiteY3" fmla="*/ 1699493 h 3064687"/>
                <a:gd name="connsiteX4" fmla="*/ 10197753 w 10209470"/>
                <a:gd name="connsiteY4" fmla="*/ 3064687 h 3064687"/>
                <a:gd name="connsiteX5" fmla="*/ 11631 w 10209470"/>
                <a:gd name="connsiteY5" fmla="*/ 3064098 h 3064687"/>
                <a:gd name="connsiteX6" fmla="*/ 5429 w 10209470"/>
                <a:gd name="connsiteY6" fmla="*/ 1699493 h 3064687"/>
                <a:gd name="connsiteX0" fmla="*/ 5429 w 10219018"/>
                <a:gd name="connsiteY0" fmla="*/ 1699493 h 3064098"/>
                <a:gd name="connsiteX1" fmla="*/ 1704922 w 10219018"/>
                <a:gd name="connsiteY1" fmla="*/ 0 h 3064098"/>
                <a:gd name="connsiteX2" fmla="*/ 8502690 w 10219018"/>
                <a:gd name="connsiteY2" fmla="*/ 0 h 3064098"/>
                <a:gd name="connsiteX3" fmla="*/ 10202183 w 10219018"/>
                <a:gd name="connsiteY3" fmla="*/ 1699493 h 3064098"/>
                <a:gd name="connsiteX4" fmla="*/ 10219018 w 10219018"/>
                <a:gd name="connsiteY4" fmla="*/ 3046258 h 3064098"/>
                <a:gd name="connsiteX5" fmla="*/ 11631 w 10219018"/>
                <a:gd name="connsiteY5" fmla="*/ 3064098 h 3064098"/>
                <a:gd name="connsiteX6" fmla="*/ 5429 w 10219018"/>
                <a:gd name="connsiteY6" fmla="*/ 1699493 h 306409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9048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20339 w 10209470"/>
                <a:gd name="connsiteY5" fmla="*/ 3041457 h 3046258"/>
                <a:gd name="connsiteX6" fmla="*/ 5429 w 1020947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4390 w 10209470"/>
                <a:gd name="connsiteY5" fmla="*/ 3036850 h 3046258"/>
                <a:gd name="connsiteX6" fmla="*/ 5429 w 10209470"/>
                <a:gd name="connsiteY6" fmla="*/ 1699493 h 3046258"/>
                <a:gd name="connsiteX0" fmla="*/ 5429 w 10209470"/>
                <a:gd name="connsiteY0" fmla="*/ 1699493 h 3060161"/>
                <a:gd name="connsiteX1" fmla="*/ 1704922 w 10209470"/>
                <a:gd name="connsiteY1" fmla="*/ 0 h 3060161"/>
                <a:gd name="connsiteX2" fmla="*/ 8502690 w 10209470"/>
                <a:gd name="connsiteY2" fmla="*/ 0 h 3060161"/>
                <a:gd name="connsiteX3" fmla="*/ 10202183 w 10209470"/>
                <a:gd name="connsiteY3" fmla="*/ 1699493 h 3060161"/>
                <a:gd name="connsiteX4" fmla="*/ 10188951 w 10209470"/>
                <a:gd name="connsiteY4" fmla="*/ 3060161 h 3060161"/>
                <a:gd name="connsiteX5" fmla="*/ 4390 w 10209470"/>
                <a:gd name="connsiteY5" fmla="*/ 3036850 h 3060161"/>
                <a:gd name="connsiteX6" fmla="*/ 5429 w 10209470"/>
                <a:gd name="connsiteY6" fmla="*/ 1699493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1699493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2203971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09497"/>
                <a:gd name="connsiteY0" fmla="*/ 2171424 h 3060161"/>
                <a:gd name="connsiteX1" fmla="*/ 1714382 w 10209497"/>
                <a:gd name="connsiteY1" fmla="*/ 0 h 3060161"/>
                <a:gd name="connsiteX2" fmla="*/ 8512150 w 10209497"/>
                <a:gd name="connsiteY2" fmla="*/ 0 h 3060161"/>
                <a:gd name="connsiteX3" fmla="*/ 10202118 w 10209497"/>
                <a:gd name="connsiteY3" fmla="*/ 2203971 h 3060161"/>
                <a:gd name="connsiteX4" fmla="*/ 10198411 w 10209497"/>
                <a:gd name="connsiteY4" fmla="*/ 3060161 h 3060161"/>
                <a:gd name="connsiteX5" fmla="*/ 13850 w 10209497"/>
                <a:gd name="connsiteY5" fmla="*/ 3036850 h 3060161"/>
                <a:gd name="connsiteX6" fmla="*/ 5364 w 10209497"/>
                <a:gd name="connsiteY6" fmla="*/ 2171424 h 3060161"/>
                <a:gd name="connsiteX0" fmla="*/ 5430 w 10200038"/>
                <a:gd name="connsiteY0" fmla="*/ 2171424 h 3060161"/>
                <a:gd name="connsiteX1" fmla="*/ 1704923 w 10200038"/>
                <a:gd name="connsiteY1" fmla="*/ 0 h 3060161"/>
                <a:gd name="connsiteX2" fmla="*/ 8502691 w 10200038"/>
                <a:gd name="connsiteY2" fmla="*/ 0 h 3060161"/>
                <a:gd name="connsiteX3" fmla="*/ 10192659 w 10200038"/>
                <a:gd name="connsiteY3" fmla="*/ 2203971 h 3060161"/>
                <a:gd name="connsiteX4" fmla="*/ 10188952 w 10200038"/>
                <a:gd name="connsiteY4" fmla="*/ 3060161 h 3060161"/>
                <a:gd name="connsiteX5" fmla="*/ 4391 w 10200038"/>
                <a:gd name="connsiteY5" fmla="*/ 3036850 h 3060161"/>
                <a:gd name="connsiteX6" fmla="*/ 5430 w 10200038"/>
                <a:gd name="connsiteY6" fmla="*/ 2171424 h 3060161"/>
                <a:gd name="connsiteX0" fmla="*/ 14063 w 10208671"/>
                <a:gd name="connsiteY0" fmla="*/ 2171424 h 3060161"/>
                <a:gd name="connsiteX1" fmla="*/ 1713556 w 10208671"/>
                <a:gd name="connsiteY1" fmla="*/ 0 h 3060161"/>
                <a:gd name="connsiteX2" fmla="*/ 8511324 w 10208671"/>
                <a:gd name="connsiteY2" fmla="*/ 0 h 3060161"/>
                <a:gd name="connsiteX3" fmla="*/ 10201292 w 10208671"/>
                <a:gd name="connsiteY3" fmla="*/ 2203971 h 3060161"/>
                <a:gd name="connsiteX4" fmla="*/ 10197585 w 10208671"/>
                <a:gd name="connsiteY4" fmla="*/ 3060161 h 3060161"/>
                <a:gd name="connsiteX5" fmla="*/ 114 w 10208671"/>
                <a:gd name="connsiteY5" fmla="*/ 3036850 h 3060161"/>
                <a:gd name="connsiteX6" fmla="*/ 14063 w 10208671"/>
                <a:gd name="connsiteY6" fmla="*/ 2171424 h 3060161"/>
                <a:gd name="connsiteX0" fmla="*/ 14063 w 10208671"/>
                <a:gd name="connsiteY0" fmla="*/ 2285339 h 3174076"/>
                <a:gd name="connsiteX1" fmla="*/ 1720011 w 10208671"/>
                <a:gd name="connsiteY1" fmla="*/ 0 h 3174076"/>
                <a:gd name="connsiteX2" fmla="*/ 8511324 w 10208671"/>
                <a:gd name="connsiteY2" fmla="*/ 113915 h 3174076"/>
                <a:gd name="connsiteX3" fmla="*/ 10201292 w 10208671"/>
                <a:gd name="connsiteY3" fmla="*/ 2317886 h 3174076"/>
                <a:gd name="connsiteX4" fmla="*/ 10197585 w 10208671"/>
                <a:gd name="connsiteY4" fmla="*/ 3174076 h 3174076"/>
                <a:gd name="connsiteX5" fmla="*/ 114 w 10208671"/>
                <a:gd name="connsiteY5" fmla="*/ 3150765 h 3174076"/>
                <a:gd name="connsiteX6" fmla="*/ 14063 w 10208671"/>
                <a:gd name="connsiteY6" fmla="*/ 2285339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903 w 10208593"/>
                <a:gd name="connsiteY0" fmla="*/ 1780860 h 3174076"/>
                <a:gd name="connsiteX1" fmla="*/ 1719933 w 10208593"/>
                <a:gd name="connsiteY1" fmla="*/ 0 h 3174076"/>
                <a:gd name="connsiteX2" fmla="*/ 8511246 w 10208593"/>
                <a:gd name="connsiteY2" fmla="*/ 113915 h 3174076"/>
                <a:gd name="connsiteX3" fmla="*/ 10201214 w 10208593"/>
                <a:gd name="connsiteY3" fmla="*/ 2317886 h 3174076"/>
                <a:gd name="connsiteX4" fmla="*/ 10197507 w 10208593"/>
                <a:gd name="connsiteY4" fmla="*/ 3174076 h 3174076"/>
                <a:gd name="connsiteX5" fmla="*/ 36 w 10208593"/>
                <a:gd name="connsiteY5" fmla="*/ 3150765 h 3174076"/>
                <a:gd name="connsiteX6" fmla="*/ 168903 w 10208593"/>
                <a:gd name="connsiteY6" fmla="*/ 1780860 h 3174076"/>
                <a:gd name="connsiteX0" fmla="*/ 291526 w 10208573"/>
                <a:gd name="connsiteY0" fmla="*/ 1780860 h 3174076"/>
                <a:gd name="connsiteX1" fmla="*/ 1719913 w 10208573"/>
                <a:gd name="connsiteY1" fmla="*/ 0 h 3174076"/>
                <a:gd name="connsiteX2" fmla="*/ 8511226 w 10208573"/>
                <a:gd name="connsiteY2" fmla="*/ 113915 h 3174076"/>
                <a:gd name="connsiteX3" fmla="*/ 10201194 w 10208573"/>
                <a:gd name="connsiteY3" fmla="*/ 2317886 h 3174076"/>
                <a:gd name="connsiteX4" fmla="*/ 10197487 w 10208573"/>
                <a:gd name="connsiteY4" fmla="*/ 3174076 h 3174076"/>
                <a:gd name="connsiteX5" fmla="*/ 16 w 10208573"/>
                <a:gd name="connsiteY5" fmla="*/ 3150765 h 3174076"/>
                <a:gd name="connsiteX6" fmla="*/ 291526 w 10208573"/>
                <a:gd name="connsiteY6" fmla="*/ 1780860 h 3174076"/>
                <a:gd name="connsiteX0" fmla="*/ 265707 w 10208574"/>
                <a:gd name="connsiteY0" fmla="*/ 1683219 h 3174076"/>
                <a:gd name="connsiteX1" fmla="*/ 1719914 w 10208574"/>
                <a:gd name="connsiteY1" fmla="*/ 0 h 3174076"/>
                <a:gd name="connsiteX2" fmla="*/ 8511227 w 10208574"/>
                <a:gd name="connsiteY2" fmla="*/ 113915 h 3174076"/>
                <a:gd name="connsiteX3" fmla="*/ 10201195 w 10208574"/>
                <a:gd name="connsiteY3" fmla="*/ 2317886 h 3174076"/>
                <a:gd name="connsiteX4" fmla="*/ 10197488 w 10208574"/>
                <a:gd name="connsiteY4" fmla="*/ 3174076 h 3174076"/>
                <a:gd name="connsiteX5" fmla="*/ 17 w 10208574"/>
                <a:gd name="connsiteY5" fmla="*/ 3150765 h 3174076"/>
                <a:gd name="connsiteX6" fmla="*/ 265707 w 10208574"/>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388344 w 10208568"/>
                <a:gd name="connsiteY0" fmla="*/ 1276381 h 3174076"/>
                <a:gd name="connsiteX1" fmla="*/ 1719908 w 10208568"/>
                <a:gd name="connsiteY1" fmla="*/ 0 h 3174076"/>
                <a:gd name="connsiteX2" fmla="*/ 8511221 w 10208568"/>
                <a:gd name="connsiteY2" fmla="*/ 113915 h 3174076"/>
                <a:gd name="connsiteX3" fmla="*/ 10201189 w 10208568"/>
                <a:gd name="connsiteY3" fmla="*/ 2317886 h 3174076"/>
                <a:gd name="connsiteX4" fmla="*/ 10197482 w 10208568"/>
                <a:gd name="connsiteY4" fmla="*/ 3174076 h 3174076"/>
                <a:gd name="connsiteX5" fmla="*/ 11 w 10208568"/>
                <a:gd name="connsiteY5" fmla="*/ 3150765 h 3174076"/>
                <a:gd name="connsiteX6" fmla="*/ 388344 w 10208568"/>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401254 w 10221478"/>
                <a:gd name="connsiteY0" fmla="*/ 1276381 h 3174076"/>
                <a:gd name="connsiteX1" fmla="*/ 1732818 w 10221478"/>
                <a:gd name="connsiteY1" fmla="*/ 0 h 3174076"/>
                <a:gd name="connsiteX2" fmla="*/ 8524131 w 10221478"/>
                <a:gd name="connsiteY2" fmla="*/ 113915 h 3174076"/>
                <a:gd name="connsiteX3" fmla="*/ 10214099 w 10221478"/>
                <a:gd name="connsiteY3" fmla="*/ 2317886 h 3174076"/>
                <a:gd name="connsiteX4" fmla="*/ 10210392 w 10221478"/>
                <a:gd name="connsiteY4" fmla="*/ 3174076 h 3174076"/>
                <a:gd name="connsiteX5" fmla="*/ 11 w 10221478"/>
                <a:gd name="connsiteY5" fmla="*/ 3134492 h 3174076"/>
                <a:gd name="connsiteX6" fmla="*/ 401254 w 10221478"/>
                <a:gd name="connsiteY6" fmla="*/ 1276381 h 3174076"/>
                <a:gd name="connsiteX0" fmla="*/ 401254 w 10221354"/>
                <a:gd name="connsiteY0" fmla="*/ 1325202 h 3222897"/>
                <a:gd name="connsiteX1" fmla="*/ 1732818 w 10221354"/>
                <a:gd name="connsiteY1" fmla="*/ 48821 h 3222897"/>
                <a:gd name="connsiteX2" fmla="*/ 8511221 w 10221354"/>
                <a:gd name="connsiteY2" fmla="*/ 0 h 3222897"/>
                <a:gd name="connsiteX3" fmla="*/ 10214099 w 10221354"/>
                <a:gd name="connsiteY3" fmla="*/ 2366707 h 3222897"/>
                <a:gd name="connsiteX4" fmla="*/ 10210392 w 10221354"/>
                <a:gd name="connsiteY4" fmla="*/ 3222897 h 3222897"/>
                <a:gd name="connsiteX5" fmla="*/ 11 w 10221354"/>
                <a:gd name="connsiteY5" fmla="*/ 3183313 h 3222897"/>
                <a:gd name="connsiteX6" fmla="*/ 401254 w 10221354"/>
                <a:gd name="connsiteY6" fmla="*/ 1325202 h 3222897"/>
                <a:gd name="connsiteX0" fmla="*/ 401254 w 10221354"/>
                <a:gd name="connsiteY0" fmla="*/ 1325202 h 3206623"/>
                <a:gd name="connsiteX1" fmla="*/ 1732818 w 10221354"/>
                <a:gd name="connsiteY1" fmla="*/ 48821 h 3206623"/>
                <a:gd name="connsiteX2" fmla="*/ 8511221 w 10221354"/>
                <a:gd name="connsiteY2" fmla="*/ 0 h 3206623"/>
                <a:gd name="connsiteX3" fmla="*/ 10214099 w 10221354"/>
                <a:gd name="connsiteY3" fmla="*/ 2366707 h 3206623"/>
                <a:gd name="connsiteX4" fmla="*/ 10100658 w 10221354"/>
                <a:gd name="connsiteY4" fmla="*/ 3206623 h 3206623"/>
                <a:gd name="connsiteX5" fmla="*/ 11 w 10221354"/>
                <a:gd name="connsiteY5" fmla="*/ 3183313 h 3206623"/>
                <a:gd name="connsiteX6" fmla="*/ 401254 w 10221354"/>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27532 w 10126936"/>
                <a:gd name="connsiteY0" fmla="*/ 1308928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427532 w 10126936"/>
                <a:gd name="connsiteY6" fmla="*/ 1308928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10103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5042 h 3194577"/>
                <a:gd name="connsiteX1" fmla="*/ 1759096 w 10126936"/>
                <a:gd name="connsiteY1" fmla="*/ 14331 h 3194577"/>
                <a:gd name="connsiteX2" fmla="*/ 8608503 w 10126936"/>
                <a:gd name="connsiteY2" fmla="*/ 4228 h 3194577"/>
                <a:gd name="connsiteX3" fmla="*/ 9846626 w 10126936"/>
                <a:gd name="connsiteY3" fmla="*/ 1638626 h 3194577"/>
                <a:gd name="connsiteX4" fmla="*/ 10126936 w 10126936"/>
                <a:gd name="connsiteY4" fmla="*/ 3194577 h 3194577"/>
                <a:gd name="connsiteX5" fmla="*/ 0 w 10126936"/>
                <a:gd name="connsiteY5" fmla="*/ 3171267 h 3194577"/>
                <a:gd name="connsiteX6" fmla="*/ 378709 w 10126936"/>
                <a:gd name="connsiteY6" fmla="*/ 1055042 h 3194577"/>
                <a:gd name="connsiteX0" fmla="*/ 378709 w 10126936"/>
                <a:gd name="connsiteY0" fmla="*/ 1055664 h 3195199"/>
                <a:gd name="connsiteX1" fmla="*/ 1759096 w 10126936"/>
                <a:gd name="connsiteY1" fmla="*/ 14953 h 3195199"/>
                <a:gd name="connsiteX2" fmla="*/ 8608503 w 10126936"/>
                <a:gd name="connsiteY2" fmla="*/ 4850 h 3195199"/>
                <a:gd name="connsiteX3" fmla="*/ 9846626 w 10126936"/>
                <a:gd name="connsiteY3" fmla="*/ 1639248 h 3195199"/>
                <a:gd name="connsiteX4" fmla="*/ 10126936 w 10126936"/>
                <a:gd name="connsiteY4" fmla="*/ 3195199 h 3195199"/>
                <a:gd name="connsiteX5" fmla="*/ 0 w 10126936"/>
                <a:gd name="connsiteY5" fmla="*/ 3171889 h 3195199"/>
                <a:gd name="connsiteX6" fmla="*/ 378709 w 10126936"/>
                <a:gd name="connsiteY6" fmla="*/ 1055664 h 3195199"/>
                <a:gd name="connsiteX0" fmla="*/ 378709 w 10126936"/>
                <a:gd name="connsiteY0" fmla="*/ 1066723 h 3206258"/>
                <a:gd name="connsiteX1" fmla="*/ 1755340 w 10126936"/>
                <a:gd name="connsiteY1" fmla="*/ 14789 h 3206258"/>
                <a:gd name="connsiteX2" fmla="*/ 8608503 w 10126936"/>
                <a:gd name="connsiteY2" fmla="*/ 15909 h 3206258"/>
                <a:gd name="connsiteX3" fmla="*/ 9846626 w 10126936"/>
                <a:gd name="connsiteY3" fmla="*/ 1650307 h 3206258"/>
                <a:gd name="connsiteX4" fmla="*/ 10126936 w 10126936"/>
                <a:gd name="connsiteY4" fmla="*/ 3206258 h 3206258"/>
                <a:gd name="connsiteX5" fmla="*/ 0 w 10126936"/>
                <a:gd name="connsiteY5" fmla="*/ 3182948 h 3206258"/>
                <a:gd name="connsiteX6" fmla="*/ 378709 w 101269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42069 w 10149951"/>
                <a:gd name="connsiteY3" fmla="*/ 1291191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289197 w 10064996"/>
                <a:gd name="connsiteY0" fmla="*/ 1066723 h 3206258"/>
                <a:gd name="connsiteX1" fmla="*/ 1665828 w 10064996"/>
                <a:gd name="connsiteY1" fmla="*/ 14789 h 3206258"/>
                <a:gd name="connsiteX2" fmla="*/ 8518991 w 10064996"/>
                <a:gd name="connsiteY2" fmla="*/ 15909 h 3206258"/>
                <a:gd name="connsiteX3" fmla="*/ 9757114 w 10064996"/>
                <a:gd name="connsiteY3" fmla="*/ 1291191 h 3206258"/>
                <a:gd name="connsiteX4" fmla="*/ 10064996 w 10064996"/>
                <a:gd name="connsiteY4" fmla="*/ 3206258 h 3206258"/>
                <a:gd name="connsiteX5" fmla="*/ 0 w 10064996"/>
                <a:gd name="connsiteY5" fmla="*/ 3168015 h 3206258"/>
                <a:gd name="connsiteX6" fmla="*/ 289197 w 10064996"/>
                <a:gd name="connsiteY6" fmla="*/ 1066723 h 3206258"/>
                <a:gd name="connsiteX0" fmla="*/ 444115 w 10064996"/>
                <a:gd name="connsiteY0" fmla="*/ 1052005 h 3206475"/>
                <a:gd name="connsiteX1" fmla="*/ 1665828 w 10064996"/>
                <a:gd name="connsiteY1" fmla="*/ 15006 h 3206475"/>
                <a:gd name="connsiteX2" fmla="*/ 8518991 w 10064996"/>
                <a:gd name="connsiteY2" fmla="*/ 16126 h 3206475"/>
                <a:gd name="connsiteX3" fmla="*/ 9757114 w 10064996"/>
                <a:gd name="connsiteY3" fmla="*/ 1291408 h 3206475"/>
                <a:gd name="connsiteX4" fmla="*/ 10064996 w 10064996"/>
                <a:gd name="connsiteY4" fmla="*/ 3206475 h 3206475"/>
                <a:gd name="connsiteX5" fmla="*/ 0 w 10064996"/>
                <a:gd name="connsiteY5" fmla="*/ 3168232 h 3206475"/>
                <a:gd name="connsiteX6" fmla="*/ 444115 w 10064996"/>
                <a:gd name="connsiteY6" fmla="*/ 1052005 h 3206475"/>
                <a:gd name="connsiteX0" fmla="*/ 444115 w 10064996"/>
                <a:gd name="connsiteY0" fmla="*/ 1052005 h 3206475"/>
                <a:gd name="connsiteX1" fmla="*/ 1665828 w 10064996"/>
                <a:gd name="connsiteY1" fmla="*/ 15006 h 3206475"/>
                <a:gd name="connsiteX2" fmla="*/ 8518991 w 10064996"/>
                <a:gd name="connsiteY2" fmla="*/ 16126 h 3206475"/>
                <a:gd name="connsiteX3" fmla="*/ 9757114 w 10064996"/>
                <a:gd name="connsiteY3" fmla="*/ 1291408 h 3206475"/>
                <a:gd name="connsiteX4" fmla="*/ 10064996 w 10064996"/>
                <a:gd name="connsiteY4" fmla="*/ 3206475 h 3206475"/>
                <a:gd name="connsiteX5" fmla="*/ 0 w 10064996"/>
                <a:gd name="connsiteY5" fmla="*/ 3168232 h 3206475"/>
                <a:gd name="connsiteX6" fmla="*/ 444115 w 10064996"/>
                <a:gd name="connsiteY6" fmla="*/ 1052005 h 3206475"/>
                <a:gd name="connsiteX0" fmla="*/ 444115 w 10064996"/>
                <a:gd name="connsiteY0" fmla="*/ 1067768 h 3222238"/>
                <a:gd name="connsiteX1" fmla="*/ 1665828 w 10064996"/>
                <a:gd name="connsiteY1" fmla="*/ 30769 h 3222238"/>
                <a:gd name="connsiteX2" fmla="*/ 8518991 w 10064996"/>
                <a:gd name="connsiteY2" fmla="*/ 31889 h 3222238"/>
                <a:gd name="connsiteX3" fmla="*/ 9757114 w 10064996"/>
                <a:gd name="connsiteY3" fmla="*/ 1307171 h 3222238"/>
                <a:gd name="connsiteX4" fmla="*/ 10064996 w 10064996"/>
                <a:gd name="connsiteY4" fmla="*/ 3222238 h 3222238"/>
                <a:gd name="connsiteX5" fmla="*/ 0 w 10064996"/>
                <a:gd name="connsiteY5" fmla="*/ 3183995 h 3222238"/>
                <a:gd name="connsiteX6" fmla="*/ 444115 w 10064996"/>
                <a:gd name="connsiteY6" fmla="*/ 1067768 h 3222238"/>
                <a:gd name="connsiteX0" fmla="*/ 444115 w 10064996"/>
                <a:gd name="connsiteY0" fmla="*/ 1040128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44115 w 10064996"/>
                <a:gd name="connsiteY6" fmla="*/ 1040128 h 3194598"/>
                <a:gd name="connsiteX0" fmla="*/ 444115 w 10064996"/>
                <a:gd name="connsiteY0" fmla="*/ 1040128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44115 w 10064996"/>
                <a:gd name="connsiteY6" fmla="*/ 1040128 h 3194598"/>
                <a:gd name="connsiteX0" fmla="*/ 474099 w 10064996"/>
                <a:gd name="connsiteY0" fmla="*/ 1099859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74099 w 10064996"/>
                <a:gd name="connsiteY6" fmla="*/ 1099859 h 3194598"/>
                <a:gd name="connsiteX0" fmla="*/ 529070 w 10064996"/>
                <a:gd name="connsiteY0" fmla="*/ 1234256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529070 w 10064996"/>
                <a:gd name="connsiteY6" fmla="*/ 1234256 h 3194598"/>
                <a:gd name="connsiteX0" fmla="*/ 494088 w 10064996"/>
                <a:gd name="connsiteY0" fmla="*/ 1144658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94088 w 10064996"/>
                <a:gd name="connsiteY6" fmla="*/ 1144658 h 3194598"/>
                <a:gd name="connsiteX0" fmla="*/ 494088 w 10064996"/>
                <a:gd name="connsiteY0" fmla="*/ 1144658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94088 w 10064996"/>
                <a:gd name="connsiteY6" fmla="*/ 1144658 h 3194598"/>
                <a:gd name="connsiteX0" fmla="*/ 494088 w 10064996"/>
                <a:gd name="connsiteY0" fmla="*/ 1144658 h 3194598"/>
                <a:gd name="connsiteX1" fmla="*/ 1665828 w 10064996"/>
                <a:gd name="connsiteY1" fmla="*/ 3129 h 3194598"/>
                <a:gd name="connsiteX2" fmla="*/ 8518991 w 10064996"/>
                <a:gd name="connsiteY2" fmla="*/ 4249 h 3194598"/>
                <a:gd name="connsiteX3" fmla="*/ 9757114 w 10064996"/>
                <a:gd name="connsiteY3" fmla="*/ 1279531 h 3194598"/>
                <a:gd name="connsiteX4" fmla="*/ 10064996 w 10064996"/>
                <a:gd name="connsiteY4" fmla="*/ 3194598 h 3194598"/>
                <a:gd name="connsiteX5" fmla="*/ 0 w 10064996"/>
                <a:gd name="connsiteY5" fmla="*/ 3156355 h 3194598"/>
                <a:gd name="connsiteX6" fmla="*/ 494088 w 10064996"/>
                <a:gd name="connsiteY6" fmla="*/ 1144658 h 3194598"/>
                <a:gd name="connsiteX0" fmla="*/ 494088 w 9905080"/>
                <a:gd name="connsiteY0" fmla="*/ 1144658 h 3194598"/>
                <a:gd name="connsiteX1" fmla="*/ 1665828 w 9905080"/>
                <a:gd name="connsiteY1" fmla="*/ 3129 h 3194598"/>
                <a:gd name="connsiteX2" fmla="*/ 8518991 w 9905080"/>
                <a:gd name="connsiteY2" fmla="*/ 4249 h 3194598"/>
                <a:gd name="connsiteX3" fmla="*/ 9757114 w 9905080"/>
                <a:gd name="connsiteY3" fmla="*/ 1279531 h 3194598"/>
                <a:gd name="connsiteX4" fmla="*/ 9905080 w 9905080"/>
                <a:gd name="connsiteY4" fmla="*/ 3194598 h 3194598"/>
                <a:gd name="connsiteX5" fmla="*/ 0 w 9905080"/>
                <a:gd name="connsiteY5" fmla="*/ 3156355 h 3194598"/>
                <a:gd name="connsiteX6" fmla="*/ 494088 w 9905080"/>
                <a:gd name="connsiteY6" fmla="*/ 1144658 h 3194598"/>
                <a:gd name="connsiteX0" fmla="*/ 494088 w 9905080"/>
                <a:gd name="connsiteY0" fmla="*/ 1143319 h 3193259"/>
                <a:gd name="connsiteX1" fmla="*/ 1665828 w 9905080"/>
                <a:gd name="connsiteY1" fmla="*/ 1790 h 3193259"/>
                <a:gd name="connsiteX2" fmla="*/ 8518991 w 9905080"/>
                <a:gd name="connsiteY2" fmla="*/ 2910 h 3193259"/>
                <a:gd name="connsiteX3" fmla="*/ 9482259 w 9905080"/>
                <a:gd name="connsiteY3" fmla="*/ 1636584 h 3193259"/>
                <a:gd name="connsiteX4" fmla="*/ 9905080 w 9905080"/>
                <a:gd name="connsiteY4" fmla="*/ 3193259 h 3193259"/>
                <a:gd name="connsiteX5" fmla="*/ 0 w 9905080"/>
                <a:gd name="connsiteY5" fmla="*/ 3155016 h 3193259"/>
                <a:gd name="connsiteX6" fmla="*/ 494088 w 9905080"/>
                <a:gd name="connsiteY6" fmla="*/ 1143319 h 3193259"/>
                <a:gd name="connsiteX0" fmla="*/ 494088 w 9905080"/>
                <a:gd name="connsiteY0" fmla="*/ 1143811 h 3193751"/>
                <a:gd name="connsiteX1" fmla="*/ 1665828 w 9905080"/>
                <a:gd name="connsiteY1" fmla="*/ 2282 h 3193751"/>
                <a:gd name="connsiteX2" fmla="*/ 8518991 w 9905080"/>
                <a:gd name="connsiteY2" fmla="*/ 3402 h 3193751"/>
                <a:gd name="connsiteX3" fmla="*/ 9557219 w 9905080"/>
                <a:gd name="connsiteY3" fmla="*/ 1472814 h 3193751"/>
                <a:gd name="connsiteX4" fmla="*/ 9905080 w 9905080"/>
                <a:gd name="connsiteY4" fmla="*/ 3193751 h 3193751"/>
                <a:gd name="connsiteX5" fmla="*/ 0 w 9905080"/>
                <a:gd name="connsiteY5" fmla="*/ 3155508 h 3193751"/>
                <a:gd name="connsiteX6" fmla="*/ 494088 w 9905080"/>
                <a:gd name="connsiteY6" fmla="*/ 1143811 h 3193751"/>
                <a:gd name="connsiteX0" fmla="*/ 494088 w 9905080"/>
                <a:gd name="connsiteY0" fmla="*/ 1141529 h 3191469"/>
                <a:gd name="connsiteX1" fmla="*/ 1665828 w 9905080"/>
                <a:gd name="connsiteY1" fmla="*/ 0 h 3191469"/>
                <a:gd name="connsiteX2" fmla="*/ 8518991 w 9905080"/>
                <a:gd name="connsiteY2" fmla="*/ 1120 h 3191469"/>
                <a:gd name="connsiteX3" fmla="*/ 9557219 w 9905080"/>
                <a:gd name="connsiteY3" fmla="*/ 1470532 h 3191469"/>
                <a:gd name="connsiteX4" fmla="*/ 9905080 w 9905080"/>
                <a:gd name="connsiteY4" fmla="*/ 3191469 h 3191469"/>
                <a:gd name="connsiteX5" fmla="*/ 0 w 9905080"/>
                <a:gd name="connsiteY5" fmla="*/ 3153226 h 3191469"/>
                <a:gd name="connsiteX6" fmla="*/ 494088 w 9905080"/>
                <a:gd name="connsiteY6" fmla="*/ 1141529 h 3191469"/>
                <a:gd name="connsiteX0" fmla="*/ 494088 w 9905080"/>
                <a:gd name="connsiteY0" fmla="*/ 1141529 h 3191469"/>
                <a:gd name="connsiteX1" fmla="*/ 1665828 w 9905080"/>
                <a:gd name="connsiteY1" fmla="*/ 0 h 3191469"/>
                <a:gd name="connsiteX2" fmla="*/ 8518991 w 9905080"/>
                <a:gd name="connsiteY2" fmla="*/ 1120 h 3191469"/>
                <a:gd name="connsiteX3" fmla="*/ 9557219 w 9905080"/>
                <a:gd name="connsiteY3" fmla="*/ 1470532 h 3191469"/>
                <a:gd name="connsiteX4" fmla="*/ 9905080 w 9905080"/>
                <a:gd name="connsiteY4" fmla="*/ 3191469 h 3191469"/>
                <a:gd name="connsiteX5" fmla="*/ 0 w 9905080"/>
                <a:gd name="connsiteY5" fmla="*/ 3153226 h 3191469"/>
                <a:gd name="connsiteX6" fmla="*/ 494088 w 9905080"/>
                <a:gd name="connsiteY6" fmla="*/ 1141529 h 3191469"/>
                <a:gd name="connsiteX0" fmla="*/ 494088 w 9905080"/>
                <a:gd name="connsiteY0" fmla="*/ 1141529 h 3191469"/>
                <a:gd name="connsiteX1" fmla="*/ 1665828 w 9905080"/>
                <a:gd name="connsiteY1" fmla="*/ 0 h 3191469"/>
                <a:gd name="connsiteX2" fmla="*/ 8518991 w 9905080"/>
                <a:gd name="connsiteY2" fmla="*/ 1120 h 3191469"/>
                <a:gd name="connsiteX3" fmla="*/ 9557219 w 9905080"/>
                <a:gd name="connsiteY3" fmla="*/ 1470532 h 3191469"/>
                <a:gd name="connsiteX4" fmla="*/ 9905080 w 9905080"/>
                <a:gd name="connsiteY4" fmla="*/ 3191469 h 3191469"/>
                <a:gd name="connsiteX5" fmla="*/ 0 w 9905080"/>
                <a:gd name="connsiteY5" fmla="*/ 3153226 h 3191469"/>
                <a:gd name="connsiteX6" fmla="*/ 494088 w 9905080"/>
                <a:gd name="connsiteY6" fmla="*/ 1141529 h 3191469"/>
                <a:gd name="connsiteX0" fmla="*/ 494088 w 9905080"/>
                <a:gd name="connsiteY0" fmla="*/ 1141529 h 3191469"/>
                <a:gd name="connsiteX1" fmla="*/ 1665828 w 9905080"/>
                <a:gd name="connsiteY1" fmla="*/ 0 h 3191469"/>
                <a:gd name="connsiteX2" fmla="*/ 8518991 w 9905080"/>
                <a:gd name="connsiteY2" fmla="*/ 1120 h 3191469"/>
                <a:gd name="connsiteX3" fmla="*/ 9557219 w 9905080"/>
                <a:gd name="connsiteY3" fmla="*/ 1470532 h 3191469"/>
                <a:gd name="connsiteX4" fmla="*/ 9905080 w 9905080"/>
                <a:gd name="connsiteY4" fmla="*/ 3191469 h 3191469"/>
                <a:gd name="connsiteX5" fmla="*/ 0 w 9905080"/>
                <a:gd name="connsiteY5" fmla="*/ 3153226 h 3191469"/>
                <a:gd name="connsiteX6" fmla="*/ 494088 w 9905080"/>
                <a:gd name="connsiteY6" fmla="*/ 1141529 h 3191469"/>
                <a:gd name="connsiteX0" fmla="*/ 494088 w 9910077"/>
                <a:gd name="connsiteY0" fmla="*/ 1141529 h 3206404"/>
                <a:gd name="connsiteX1" fmla="*/ 1665828 w 9910077"/>
                <a:gd name="connsiteY1" fmla="*/ 0 h 3206404"/>
                <a:gd name="connsiteX2" fmla="*/ 8518991 w 9910077"/>
                <a:gd name="connsiteY2" fmla="*/ 1120 h 3206404"/>
                <a:gd name="connsiteX3" fmla="*/ 9557219 w 9910077"/>
                <a:gd name="connsiteY3" fmla="*/ 1470532 h 3206404"/>
                <a:gd name="connsiteX4" fmla="*/ 9910077 w 9910077"/>
                <a:gd name="connsiteY4" fmla="*/ 3206404 h 3206404"/>
                <a:gd name="connsiteX5" fmla="*/ 0 w 9910077"/>
                <a:gd name="connsiteY5" fmla="*/ 3153226 h 3206404"/>
                <a:gd name="connsiteX6" fmla="*/ 494088 w 9910077"/>
                <a:gd name="connsiteY6" fmla="*/ 1141529 h 3206404"/>
                <a:gd name="connsiteX0" fmla="*/ 494088 w 9915075"/>
                <a:gd name="connsiteY0" fmla="*/ 1141529 h 3191471"/>
                <a:gd name="connsiteX1" fmla="*/ 1665828 w 9915075"/>
                <a:gd name="connsiteY1" fmla="*/ 0 h 3191471"/>
                <a:gd name="connsiteX2" fmla="*/ 8518991 w 9915075"/>
                <a:gd name="connsiteY2" fmla="*/ 1120 h 3191471"/>
                <a:gd name="connsiteX3" fmla="*/ 9557219 w 9915075"/>
                <a:gd name="connsiteY3" fmla="*/ 1470532 h 3191471"/>
                <a:gd name="connsiteX4" fmla="*/ 9915075 w 9915075"/>
                <a:gd name="connsiteY4" fmla="*/ 3191471 h 3191471"/>
                <a:gd name="connsiteX5" fmla="*/ 0 w 9915075"/>
                <a:gd name="connsiteY5" fmla="*/ 3153226 h 3191471"/>
                <a:gd name="connsiteX6" fmla="*/ 494088 w 9915075"/>
                <a:gd name="connsiteY6" fmla="*/ 1141529 h 3191471"/>
                <a:gd name="connsiteX0" fmla="*/ 494088 w 9915075"/>
                <a:gd name="connsiteY0" fmla="*/ 1141529 h 3191471"/>
                <a:gd name="connsiteX1" fmla="*/ 1665828 w 9915075"/>
                <a:gd name="connsiteY1" fmla="*/ 0 h 3191471"/>
                <a:gd name="connsiteX2" fmla="*/ 8518991 w 9915075"/>
                <a:gd name="connsiteY2" fmla="*/ 1120 h 3191471"/>
                <a:gd name="connsiteX3" fmla="*/ 9557219 w 9915075"/>
                <a:gd name="connsiteY3" fmla="*/ 1470532 h 3191471"/>
                <a:gd name="connsiteX4" fmla="*/ 9915075 w 9915075"/>
                <a:gd name="connsiteY4" fmla="*/ 3191471 h 3191471"/>
                <a:gd name="connsiteX5" fmla="*/ 0 w 9915075"/>
                <a:gd name="connsiteY5" fmla="*/ 3153226 h 3191471"/>
                <a:gd name="connsiteX6" fmla="*/ 494088 w 9915075"/>
                <a:gd name="connsiteY6" fmla="*/ 1141529 h 3191471"/>
                <a:gd name="connsiteX0" fmla="*/ 494088 w 9915075"/>
                <a:gd name="connsiteY0" fmla="*/ 1141529 h 3191471"/>
                <a:gd name="connsiteX1" fmla="*/ 1665828 w 9915075"/>
                <a:gd name="connsiteY1" fmla="*/ 0 h 3191471"/>
                <a:gd name="connsiteX2" fmla="*/ 8518991 w 9915075"/>
                <a:gd name="connsiteY2" fmla="*/ 1120 h 3191471"/>
                <a:gd name="connsiteX3" fmla="*/ 9557219 w 9915075"/>
                <a:gd name="connsiteY3" fmla="*/ 1470532 h 3191471"/>
                <a:gd name="connsiteX4" fmla="*/ 9915075 w 9915075"/>
                <a:gd name="connsiteY4" fmla="*/ 3191471 h 3191471"/>
                <a:gd name="connsiteX5" fmla="*/ 0 w 9915075"/>
                <a:gd name="connsiteY5" fmla="*/ 3153226 h 3191471"/>
                <a:gd name="connsiteX6" fmla="*/ 494088 w 9915075"/>
                <a:gd name="connsiteY6" fmla="*/ 1141529 h 3191471"/>
                <a:gd name="connsiteX0" fmla="*/ 494088 w 9915075"/>
                <a:gd name="connsiteY0" fmla="*/ 1141529 h 3191471"/>
                <a:gd name="connsiteX1" fmla="*/ 1665828 w 9915075"/>
                <a:gd name="connsiteY1" fmla="*/ 0 h 3191471"/>
                <a:gd name="connsiteX2" fmla="*/ 8518991 w 9915075"/>
                <a:gd name="connsiteY2" fmla="*/ 1120 h 3191471"/>
                <a:gd name="connsiteX3" fmla="*/ 9625027 w 9915075"/>
                <a:gd name="connsiteY3" fmla="*/ 1268849 h 3191471"/>
                <a:gd name="connsiteX4" fmla="*/ 9915075 w 9915075"/>
                <a:gd name="connsiteY4" fmla="*/ 3191471 h 3191471"/>
                <a:gd name="connsiteX5" fmla="*/ 0 w 9915075"/>
                <a:gd name="connsiteY5" fmla="*/ 3153226 h 3191471"/>
                <a:gd name="connsiteX6" fmla="*/ 494088 w 9915075"/>
                <a:gd name="connsiteY6" fmla="*/ 1141529 h 3191471"/>
                <a:gd name="connsiteX0" fmla="*/ 494088 w 9915075"/>
                <a:gd name="connsiteY0" fmla="*/ 1141529 h 3191471"/>
                <a:gd name="connsiteX1" fmla="*/ 1665828 w 9915075"/>
                <a:gd name="connsiteY1" fmla="*/ 0 h 3191471"/>
                <a:gd name="connsiteX2" fmla="*/ 8781747 w 9915075"/>
                <a:gd name="connsiteY2" fmla="*/ 1119 h 3191471"/>
                <a:gd name="connsiteX3" fmla="*/ 9625027 w 9915075"/>
                <a:gd name="connsiteY3" fmla="*/ 1268849 h 3191471"/>
                <a:gd name="connsiteX4" fmla="*/ 9915075 w 9915075"/>
                <a:gd name="connsiteY4" fmla="*/ 3191471 h 3191471"/>
                <a:gd name="connsiteX5" fmla="*/ 0 w 9915075"/>
                <a:gd name="connsiteY5" fmla="*/ 3153226 h 3191471"/>
                <a:gd name="connsiteX6" fmla="*/ 494088 w 9915075"/>
                <a:gd name="connsiteY6" fmla="*/ 1141529 h 3191471"/>
                <a:gd name="connsiteX0" fmla="*/ 341519 w 9915075"/>
                <a:gd name="connsiteY0" fmla="*/ 1116319 h 3191471"/>
                <a:gd name="connsiteX1" fmla="*/ 1665828 w 9915075"/>
                <a:gd name="connsiteY1" fmla="*/ 0 h 3191471"/>
                <a:gd name="connsiteX2" fmla="*/ 8781747 w 9915075"/>
                <a:gd name="connsiteY2" fmla="*/ 1119 h 3191471"/>
                <a:gd name="connsiteX3" fmla="*/ 9625027 w 9915075"/>
                <a:gd name="connsiteY3" fmla="*/ 1268849 h 3191471"/>
                <a:gd name="connsiteX4" fmla="*/ 9915075 w 9915075"/>
                <a:gd name="connsiteY4" fmla="*/ 3191471 h 3191471"/>
                <a:gd name="connsiteX5" fmla="*/ 0 w 9915075"/>
                <a:gd name="connsiteY5" fmla="*/ 3153226 h 3191471"/>
                <a:gd name="connsiteX6" fmla="*/ 341519 w 9915075"/>
                <a:gd name="connsiteY6" fmla="*/ 1116319 h 3191471"/>
                <a:gd name="connsiteX0" fmla="*/ 341519 w 9915075"/>
                <a:gd name="connsiteY0" fmla="*/ 116674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41519 w 9915075"/>
                <a:gd name="connsiteY6" fmla="*/ 116674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915075"/>
                <a:gd name="connsiteY0" fmla="*/ 1141532 h 3241894"/>
                <a:gd name="connsiteX1" fmla="*/ 1326787 w 9915075"/>
                <a:gd name="connsiteY1" fmla="*/ 0 h 3241894"/>
                <a:gd name="connsiteX2" fmla="*/ 8781747 w 9915075"/>
                <a:gd name="connsiteY2" fmla="*/ 51542 h 3241894"/>
                <a:gd name="connsiteX3" fmla="*/ 9625027 w 9915075"/>
                <a:gd name="connsiteY3" fmla="*/ 1319272 h 3241894"/>
                <a:gd name="connsiteX4" fmla="*/ 9915075 w 9915075"/>
                <a:gd name="connsiteY4" fmla="*/ 3241894 h 3241894"/>
                <a:gd name="connsiteX5" fmla="*/ 0 w 9915075"/>
                <a:gd name="connsiteY5" fmla="*/ 3203649 h 3241894"/>
                <a:gd name="connsiteX6" fmla="*/ 358471 w 9915075"/>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 name="connsiteX0" fmla="*/ 358471 w 9890651"/>
                <a:gd name="connsiteY0" fmla="*/ 1141532 h 3241894"/>
                <a:gd name="connsiteX1" fmla="*/ 1326787 w 9890651"/>
                <a:gd name="connsiteY1" fmla="*/ 0 h 3241894"/>
                <a:gd name="connsiteX2" fmla="*/ 8781747 w 9890651"/>
                <a:gd name="connsiteY2" fmla="*/ 51542 h 3241894"/>
                <a:gd name="connsiteX3" fmla="*/ 9625027 w 9890651"/>
                <a:gd name="connsiteY3" fmla="*/ 1319272 h 3241894"/>
                <a:gd name="connsiteX4" fmla="*/ 9890651 w 9890651"/>
                <a:gd name="connsiteY4" fmla="*/ 3241894 h 3241894"/>
                <a:gd name="connsiteX5" fmla="*/ 0 w 9890651"/>
                <a:gd name="connsiteY5" fmla="*/ 3203649 h 3241894"/>
                <a:gd name="connsiteX6" fmla="*/ 358471 w 9890651"/>
                <a:gd name="connsiteY6" fmla="*/ 1141532 h 324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651" h="3241894">
                  <a:moveTo>
                    <a:pt x="358471" y="1141532"/>
                  </a:moveTo>
                  <a:cubicBezTo>
                    <a:pt x="529376" y="773257"/>
                    <a:pt x="751092" y="37614"/>
                    <a:pt x="1326787" y="0"/>
                  </a:cubicBezTo>
                  <a:lnTo>
                    <a:pt x="8781747" y="51542"/>
                  </a:lnTo>
                  <a:cubicBezTo>
                    <a:pt x="9201262" y="149610"/>
                    <a:pt x="9397501" y="727698"/>
                    <a:pt x="9625027" y="1319272"/>
                  </a:cubicBezTo>
                  <a:cubicBezTo>
                    <a:pt x="9835318" y="2092854"/>
                    <a:pt x="9824168" y="2523434"/>
                    <a:pt x="9890651" y="3241894"/>
                  </a:cubicBezTo>
                  <a:lnTo>
                    <a:pt x="0" y="3203649"/>
                  </a:lnTo>
                  <a:cubicBezTo>
                    <a:pt x="149542" y="2191855"/>
                    <a:pt x="226736" y="1397745"/>
                    <a:pt x="358471" y="1141532"/>
                  </a:cubicBezTo>
                  <a:close/>
                </a:path>
              </a:pathLst>
            </a:custGeom>
            <a:solidFill>
              <a:schemeClr val="accent5">
                <a:lumMod val="5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Foundations and Earthwork</a:t>
              </a:r>
              <a:endParaRPr lang="en-US" sz="4000" b="1" dirty="0">
                <a:latin typeface="Times New Roman" panose="02020603050405020304" pitchFamily="18" charset="0"/>
                <a:cs typeface="Times New Roman" panose="02020603050405020304" pitchFamily="18" charset="0"/>
              </a:endParaRPr>
            </a:p>
          </p:txBody>
        </p:sp>
      </p:grpSp>
      <p:sp>
        <p:nvSpPr>
          <p:cNvPr id="5" name="Rectangle 4"/>
          <p:cNvSpPr/>
          <p:nvPr/>
        </p:nvSpPr>
        <p:spPr>
          <a:xfrm>
            <a:off x="1" y="1"/>
            <a:ext cx="36575999" cy="4457452"/>
          </a:xfrm>
          <a:prstGeom prst="rec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6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44" y="215348"/>
            <a:ext cx="4030081" cy="4030081"/>
          </a:xfrm>
          <a:prstGeom prst="rect">
            <a:avLst/>
          </a:prstGeom>
        </p:spPr>
      </p:pic>
      <p:sp>
        <p:nvSpPr>
          <p:cNvPr id="7" name="TextBox 6"/>
          <p:cNvSpPr txBox="1"/>
          <p:nvPr/>
        </p:nvSpPr>
        <p:spPr>
          <a:xfrm>
            <a:off x="4837044" y="2999342"/>
            <a:ext cx="27763303" cy="1477328"/>
          </a:xfrm>
          <a:prstGeom prst="rect">
            <a:avLst/>
          </a:prstGeom>
          <a:noFill/>
        </p:spPr>
        <p:txBody>
          <a:bodyPr wrap="square" rtlCol="0">
            <a:spAutoFit/>
          </a:bodyPr>
          <a:lstStyle/>
          <a:p>
            <a:pPr algn="ctr"/>
            <a:r>
              <a:rPr lang="en-US" sz="4500" dirty="0">
                <a:solidFill>
                  <a:schemeClr val="bg1"/>
                </a:solidFill>
                <a:latin typeface="Times New Roman" panose="02020603050405020304" pitchFamily="18" charset="0"/>
                <a:cs typeface="Times New Roman" panose="02020603050405020304" pitchFamily="18" charset="0"/>
              </a:rPr>
              <a:t>Stott Bushnell, </a:t>
            </a:r>
            <a:r>
              <a:rPr lang="en-US" sz="4500" dirty="0" err="1">
                <a:solidFill>
                  <a:schemeClr val="bg1"/>
                </a:solidFill>
                <a:latin typeface="Times New Roman" panose="02020603050405020304" pitchFamily="18" charset="0"/>
                <a:cs typeface="Times New Roman" panose="02020603050405020304" pitchFamily="18" charset="0"/>
              </a:rPr>
              <a:t>Cathryn</a:t>
            </a:r>
            <a:r>
              <a:rPr lang="en-US" sz="4500" dirty="0">
                <a:solidFill>
                  <a:schemeClr val="bg1"/>
                </a:solidFill>
                <a:latin typeface="Times New Roman" panose="02020603050405020304" pitchFamily="18" charset="0"/>
                <a:cs typeface="Times New Roman" panose="02020603050405020304" pitchFamily="18" charset="0"/>
              </a:rPr>
              <a:t> Cecil, Tyler Cecil, and Craig Fowler – </a:t>
            </a:r>
            <a:r>
              <a:rPr lang="en-US" sz="4500" i="1" dirty="0">
                <a:solidFill>
                  <a:schemeClr val="bg1"/>
                </a:solidFill>
                <a:latin typeface="Times New Roman" panose="02020603050405020304" pitchFamily="18" charset="0"/>
                <a:cs typeface="Times New Roman" panose="02020603050405020304" pitchFamily="18" charset="0"/>
              </a:rPr>
              <a:t>BFCC Engineering</a:t>
            </a:r>
            <a:endParaRPr lang="en-US" sz="4500" dirty="0">
              <a:solidFill>
                <a:schemeClr val="bg1"/>
              </a:solidFill>
              <a:latin typeface="Times New Roman" panose="02020603050405020304" pitchFamily="18" charset="0"/>
              <a:cs typeface="Times New Roman" panose="02020603050405020304" pitchFamily="18" charset="0"/>
            </a:endParaRPr>
          </a:p>
          <a:p>
            <a:pPr algn="ctr"/>
            <a:r>
              <a:rPr lang="en-US" sz="4500" dirty="0">
                <a:solidFill>
                  <a:schemeClr val="bg1"/>
                </a:solidFill>
                <a:latin typeface="Times New Roman" panose="02020603050405020304" pitchFamily="18" charset="0"/>
                <a:cs typeface="Times New Roman" panose="02020603050405020304" pitchFamily="18" charset="0"/>
              </a:rPr>
              <a:t>     </a:t>
            </a:r>
            <a:endParaRPr lang="en-US" sz="4500" i="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2629750" y="14368732"/>
            <a:ext cx="11517352" cy="1734064"/>
          </a:xfrm>
          <a:prstGeom prst="rect">
            <a:avLst/>
          </a:prstGeom>
          <a:noFill/>
        </p:spPr>
        <p:txBody>
          <a:bodyPr wrap="square" rtlCol="0">
            <a:spAutoFit/>
          </a:bodyPr>
          <a:lstStyle/>
          <a:p>
            <a:pPr algn="ctr"/>
            <a:r>
              <a:rPr lang="en-US" sz="2667" dirty="0">
                <a:solidFill>
                  <a:schemeClr val="bg1"/>
                </a:solidFill>
                <a:latin typeface="Times New Roman" panose="02020603050405020304" pitchFamily="18" charset="0"/>
                <a:cs typeface="Times New Roman" panose="02020603050405020304" pitchFamily="18" charset="0"/>
              </a:rPr>
              <a:t>Residential foundations are very stiff, often tied </a:t>
            </a:r>
            <a:r>
              <a:rPr lang="en-US" sz="2333" dirty="0">
                <a:solidFill>
                  <a:schemeClr val="bg1"/>
                </a:solidFill>
                <a:latin typeface="Times New Roman" panose="02020603050405020304" pitchFamily="18" charset="0"/>
                <a:cs typeface="Times New Roman" panose="02020603050405020304" pitchFamily="18" charset="0"/>
              </a:rPr>
              <a:t>together</a:t>
            </a:r>
            <a:r>
              <a:rPr lang="en-US" sz="2667" dirty="0">
                <a:solidFill>
                  <a:schemeClr val="bg1"/>
                </a:solidFill>
                <a:latin typeface="Times New Roman" panose="02020603050405020304" pitchFamily="18" charset="0"/>
                <a:cs typeface="Times New Roman" panose="02020603050405020304" pitchFamily="18" charset="0"/>
              </a:rPr>
              <a:t> with grade beams</a:t>
            </a:r>
            <a:r>
              <a:rPr lang="en-US" sz="2667" dirty="0">
                <a:solidFill>
                  <a:schemeClr val="bg1"/>
                </a:solidFill>
                <a:latin typeface="Times New Roman" panose="02020603050405020304" pitchFamily="18" charset="0"/>
                <a:cs typeface="Times New Roman" panose="02020603050405020304" pitchFamily="18" charset="0"/>
              </a:rPr>
              <a:t>. </a:t>
            </a:r>
            <a:r>
              <a:rPr lang="en-US" sz="2667" dirty="0">
                <a:solidFill>
                  <a:schemeClr val="bg1"/>
                </a:solidFill>
                <a:latin typeface="Times New Roman" panose="02020603050405020304" pitchFamily="18" charset="0"/>
                <a:cs typeface="Times New Roman" panose="02020603050405020304" pitchFamily="18" charset="0"/>
              </a:rPr>
              <a:t>They usually remain </a:t>
            </a:r>
            <a:r>
              <a:rPr lang="en-US" sz="2667" dirty="0">
                <a:solidFill>
                  <a:schemeClr val="bg1"/>
                </a:solidFill>
                <a:latin typeface="Times New Roman" panose="02020603050405020304" pitchFamily="18" charset="0"/>
                <a:cs typeface="Times New Roman" panose="02020603050405020304" pitchFamily="18" charset="0"/>
              </a:rPr>
              <a:t>intact after liquefaction, despite large settlements (&gt;3 in</a:t>
            </a:r>
            <a:r>
              <a:rPr lang="en-US" sz="2667" dirty="0">
                <a:solidFill>
                  <a:schemeClr val="bg1"/>
                </a:solidFill>
                <a:latin typeface="Times New Roman" panose="02020603050405020304" pitchFamily="18" charset="0"/>
                <a:cs typeface="Times New Roman" panose="02020603050405020304" pitchFamily="18" charset="0"/>
              </a:rPr>
              <a:t>). The structures are almost always repairable</a:t>
            </a:r>
            <a:endParaRPr lang="en-US" sz="2667" dirty="0">
              <a:solidFill>
                <a:schemeClr val="bg1"/>
              </a:solidFill>
              <a:latin typeface="Times New Roman" panose="02020603050405020304" pitchFamily="18" charset="0"/>
              <a:cs typeface="Times New Roman" panose="02020603050405020304" pitchFamily="18" charset="0"/>
            </a:endParaRPr>
          </a:p>
          <a:p>
            <a:pPr algn="ctr"/>
            <a:endParaRPr lang="en-US" sz="2667" dirty="0">
              <a:solidFill>
                <a:schemeClr val="bg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248670" y="32537843"/>
            <a:ext cx="17882004" cy="4708405"/>
          </a:xfrm>
          <a:prstGeom prst="rect">
            <a:avLst/>
          </a:prstGeom>
          <a:noFill/>
        </p:spPr>
        <p:txBody>
          <a:bodyPr wrap="square" rtlCol="0">
            <a:spAutoFit/>
          </a:bodyPr>
          <a:lstStyle/>
          <a:p>
            <a:r>
              <a:rPr lang="en-US" sz="3333" dirty="0">
                <a:solidFill>
                  <a:schemeClr val="bg1"/>
                </a:solidFill>
                <a:latin typeface="Times New Roman" panose="02020603050405020304" pitchFamily="18" charset="0"/>
                <a:cs typeface="Times New Roman" panose="02020603050405020304" pitchFamily="18" charset="0"/>
              </a:rPr>
              <a:t>In general structures are designed to preserve life/safety in the event of an earthquake. But for sites that experience liquefaction and its effects, the risk to life and safety is typically low. In contrast, the economic aspect of locations that are affected by liquefaction can be devastating. In the 2011-2012 Christchurch earthquakes, there were very few deaths attributed to liquefaction, but over 20,000 residential structures were significantly damaged with </a:t>
            </a:r>
            <a:r>
              <a:rPr lang="en-US" sz="3333" dirty="0">
                <a:solidFill>
                  <a:schemeClr val="bg1"/>
                </a:solidFill>
                <a:latin typeface="Times New Roman" panose="02020603050405020304" pitchFamily="18" charset="0"/>
                <a:cs typeface="Times New Roman" panose="02020603050405020304" pitchFamily="18" charset="0"/>
              </a:rPr>
              <a:t>estimates </a:t>
            </a:r>
            <a:r>
              <a:rPr lang="en-US" sz="3333" dirty="0">
                <a:solidFill>
                  <a:schemeClr val="bg1"/>
                </a:solidFill>
                <a:latin typeface="Times New Roman" panose="02020603050405020304" pitchFamily="18" charset="0"/>
                <a:cs typeface="Times New Roman" panose="02020603050405020304" pitchFamily="18" charset="0"/>
              </a:rPr>
              <a:t>of up to 10,000 that were damaged beyond economic repair. In those earthquakes alone, about 20 billion dollars was attributed to liquefaction. </a:t>
            </a:r>
            <a:r>
              <a:rPr lang="en-US" sz="3333" dirty="0">
                <a:solidFill>
                  <a:schemeClr val="bg1"/>
                </a:solidFill>
                <a:latin typeface="Times New Roman" panose="02020603050405020304" pitchFamily="18" charset="0"/>
                <a:cs typeface="Times New Roman" panose="02020603050405020304" pitchFamily="18" charset="0"/>
              </a:rPr>
              <a:t>This example teaches the lesson that when liquefaction is a concern, especially for residential structures, design should be governed by economic cost</a:t>
            </a:r>
            <a:endParaRPr lang="en-US" sz="3000" dirty="0">
              <a:solidFill>
                <a:schemeClr val="bg1"/>
              </a:solidFill>
              <a:latin typeface="Times New Roman" panose="02020603050405020304" pitchFamily="18" charset="0"/>
              <a:cs typeface="Times New Roman" panose="02020603050405020304" pitchFamily="18" charset="0"/>
            </a:endParaRPr>
          </a:p>
          <a:p>
            <a:endParaRPr lang="en-US" sz="3333" dirty="0">
              <a:solidFill>
                <a:schemeClr val="bg1"/>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10402641" y="360402"/>
            <a:ext cx="16471240" cy="1015663"/>
          </a:xfrm>
          <a:prstGeom prst="rect">
            <a:avLst/>
          </a:prstGeom>
          <a:noFill/>
        </p:spPr>
        <p:txBody>
          <a:bodyPr wrap="none" rtlCol="0">
            <a:sp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Design-Build of the Block 25A Academic Building</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05437" y="4695393"/>
            <a:ext cx="11739180" cy="7482840"/>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3500" dirty="0">
                <a:latin typeface="Times New Roman" panose="02020603050405020304" pitchFamily="18" charset="0"/>
                <a:cs typeface="Times New Roman" panose="02020603050405020304" pitchFamily="18" charset="0"/>
              </a:rPr>
              <a:t>The purpose of this project is to provide </a:t>
            </a:r>
            <a:r>
              <a:rPr lang="en-US" sz="3500" dirty="0">
                <a:latin typeface="Times New Roman" panose="02020603050405020304" pitchFamily="18" charset="0"/>
                <a:cs typeface="Times New Roman" panose="02020603050405020304" pitchFamily="18" charset="0"/>
              </a:rPr>
              <a:t>geotechnical evaluations and recommendations for AMEC Foster Wheeler for use in the design build of the Block 25A Academic Building for the University of California, San Francisco, Mission Bay Campus. The building will be a six story office building with a partial seventh story with a footprint of 44,000 square feet, located on the corner of 16th Street and 4th Street in San Francisco. BFCC Engineering characterized the site based on geology, existing soil, and seismic hazards and gives recommendations for retaining wall and foundation design.</a:t>
            </a:r>
          </a:p>
        </p:txBody>
      </p:sp>
      <p:sp>
        <p:nvSpPr>
          <p:cNvPr id="42" name="Rounded Rectangle 14"/>
          <p:cNvSpPr/>
          <p:nvPr/>
        </p:nvSpPr>
        <p:spPr>
          <a:xfrm>
            <a:off x="231583" y="4675859"/>
            <a:ext cx="11713035" cy="1161768"/>
          </a:xfrm>
          <a:custGeom>
            <a:avLst/>
            <a:gdLst>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18894259 h 20593752"/>
              <a:gd name="connsiteX8" fmla="*/ 0 w 10196754"/>
              <a:gd name="connsiteY8" fmla="*/ 1699493 h 20593752"/>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5597360 h 20593752"/>
              <a:gd name="connsiteX8" fmla="*/ 0 w 101967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497261 w 10234854"/>
              <a:gd name="connsiteY5" fmla="*/ 205937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573461 w 10234854"/>
              <a:gd name="connsiteY5" fmla="*/ 205175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1699493 w 10234854"/>
              <a:gd name="connsiteY5" fmla="*/ 20593752 h 20593752"/>
              <a:gd name="connsiteX6" fmla="*/ 0 w 10234854"/>
              <a:gd name="connsiteY6" fmla="*/ 5597360 h 20593752"/>
              <a:gd name="connsiteX7" fmla="*/ 0 w 10234854"/>
              <a:gd name="connsiteY7" fmla="*/ 1699493 h 20593752"/>
              <a:gd name="connsiteX0" fmla="*/ 0 w 10234854"/>
              <a:gd name="connsiteY0" fmla="*/ 1699493 h 5952082"/>
              <a:gd name="connsiteX1" fmla="*/ 1699493 w 10234854"/>
              <a:gd name="connsiteY1" fmla="*/ 0 h 5952082"/>
              <a:gd name="connsiteX2" fmla="*/ 8497261 w 10234854"/>
              <a:gd name="connsiteY2" fmla="*/ 0 h 5952082"/>
              <a:gd name="connsiteX3" fmla="*/ 10196754 w 10234854"/>
              <a:gd name="connsiteY3" fmla="*/ 1699493 h 5952082"/>
              <a:gd name="connsiteX4" fmla="*/ 10234854 w 10234854"/>
              <a:gd name="connsiteY4" fmla="*/ 5330660 h 5952082"/>
              <a:gd name="connsiteX5" fmla="*/ 0 w 10234854"/>
              <a:gd name="connsiteY5" fmla="*/ 5597360 h 5952082"/>
              <a:gd name="connsiteX6" fmla="*/ 0 w 10234854"/>
              <a:gd name="connsiteY6" fmla="*/ 1699493 h 5952082"/>
              <a:gd name="connsiteX0" fmla="*/ 0 w 10234854"/>
              <a:gd name="connsiteY0" fmla="*/ 1699493 h 5721163"/>
              <a:gd name="connsiteX1" fmla="*/ 1699493 w 10234854"/>
              <a:gd name="connsiteY1" fmla="*/ 0 h 5721163"/>
              <a:gd name="connsiteX2" fmla="*/ 8497261 w 10234854"/>
              <a:gd name="connsiteY2" fmla="*/ 0 h 5721163"/>
              <a:gd name="connsiteX3" fmla="*/ 10196754 w 10234854"/>
              <a:gd name="connsiteY3" fmla="*/ 1699493 h 5721163"/>
              <a:gd name="connsiteX4" fmla="*/ 10234854 w 10234854"/>
              <a:gd name="connsiteY4" fmla="*/ 5330660 h 5721163"/>
              <a:gd name="connsiteX5" fmla="*/ 0 w 10234854"/>
              <a:gd name="connsiteY5" fmla="*/ 5597360 h 5721163"/>
              <a:gd name="connsiteX6" fmla="*/ 0 w 10234854"/>
              <a:gd name="connsiteY6" fmla="*/ 1699493 h 5721163"/>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5330660 h 5597360"/>
              <a:gd name="connsiteX5" fmla="*/ 0 w 10234854"/>
              <a:gd name="connsiteY5" fmla="*/ 5597360 h 5597360"/>
              <a:gd name="connsiteX6" fmla="*/ 0 w 10234854"/>
              <a:gd name="connsiteY6" fmla="*/ 1699493 h 5597360"/>
              <a:gd name="connsiteX0" fmla="*/ 0 w 10272954"/>
              <a:gd name="connsiteY0" fmla="*/ 1699493 h 5597360"/>
              <a:gd name="connsiteX1" fmla="*/ 1699493 w 10272954"/>
              <a:gd name="connsiteY1" fmla="*/ 0 h 5597360"/>
              <a:gd name="connsiteX2" fmla="*/ 8497261 w 10272954"/>
              <a:gd name="connsiteY2" fmla="*/ 0 h 5597360"/>
              <a:gd name="connsiteX3" fmla="*/ 10196754 w 10272954"/>
              <a:gd name="connsiteY3" fmla="*/ 1699493 h 5597360"/>
              <a:gd name="connsiteX4" fmla="*/ 10272954 w 10272954"/>
              <a:gd name="connsiteY4" fmla="*/ 5521160 h 5597360"/>
              <a:gd name="connsiteX5" fmla="*/ 0 w 10272954"/>
              <a:gd name="connsiteY5" fmla="*/ 5597360 h 5597360"/>
              <a:gd name="connsiteX6" fmla="*/ 0 w 10272954"/>
              <a:gd name="connsiteY6" fmla="*/ 1699493 h 5597360"/>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3506990 h 5597360"/>
              <a:gd name="connsiteX5" fmla="*/ 0 w 10234854"/>
              <a:gd name="connsiteY5" fmla="*/ 5597360 h 5597360"/>
              <a:gd name="connsiteX6" fmla="*/ 0 w 10234854"/>
              <a:gd name="connsiteY6" fmla="*/ 1699493 h 5597360"/>
              <a:gd name="connsiteX0" fmla="*/ 0 w 10234854"/>
              <a:gd name="connsiteY0" fmla="*/ 1699493 h 3616209"/>
              <a:gd name="connsiteX1" fmla="*/ 1699493 w 10234854"/>
              <a:gd name="connsiteY1" fmla="*/ 0 h 3616209"/>
              <a:gd name="connsiteX2" fmla="*/ 8497261 w 10234854"/>
              <a:gd name="connsiteY2" fmla="*/ 0 h 3616209"/>
              <a:gd name="connsiteX3" fmla="*/ 10196754 w 10234854"/>
              <a:gd name="connsiteY3" fmla="*/ 1699493 h 3616209"/>
              <a:gd name="connsiteX4" fmla="*/ 10234854 w 10234854"/>
              <a:gd name="connsiteY4" fmla="*/ 3506990 h 3616209"/>
              <a:gd name="connsiteX5" fmla="*/ 38100 w 10234854"/>
              <a:gd name="connsiteY5" fmla="*/ 3616209 h 3616209"/>
              <a:gd name="connsiteX6" fmla="*/ 0 w 10234854"/>
              <a:gd name="connsiteY6" fmla="*/ 1699493 h 3616209"/>
              <a:gd name="connsiteX0" fmla="*/ 0 w 10234854"/>
              <a:gd name="connsiteY0" fmla="*/ 1699493 h 3506990"/>
              <a:gd name="connsiteX1" fmla="*/ 1699493 w 10234854"/>
              <a:gd name="connsiteY1" fmla="*/ 0 h 3506990"/>
              <a:gd name="connsiteX2" fmla="*/ 8497261 w 10234854"/>
              <a:gd name="connsiteY2" fmla="*/ 0 h 3506990"/>
              <a:gd name="connsiteX3" fmla="*/ 10196754 w 10234854"/>
              <a:gd name="connsiteY3" fmla="*/ 1699493 h 3506990"/>
              <a:gd name="connsiteX4" fmla="*/ 10234854 w 10234854"/>
              <a:gd name="connsiteY4" fmla="*/ 3506990 h 3506990"/>
              <a:gd name="connsiteX5" fmla="*/ 38100 w 10234854"/>
              <a:gd name="connsiteY5" fmla="*/ 3451113 h 3506990"/>
              <a:gd name="connsiteX6" fmla="*/ 0 w 10234854"/>
              <a:gd name="connsiteY6" fmla="*/ 1699493 h 3506990"/>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1114 w 10205155"/>
              <a:gd name="connsiteY0" fmla="*/ 1699493 h 3451113"/>
              <a:gd name="connsiteX1" fmla="*/ 1700607 w 10205155"/>
              <a:gd name="connsiteY1" fmla="*/ 0 h 3451113"/>
              <a:gd name="connsiteX2" fmla="*/ 8498375 w 10205155"/>
              <a:gd name="connsiteY2" fmla="*/ 0 h 3451113"/>
              <a:gd name="connsiteX3" fmla="*/ 10197868 w 10205155"/>
              <a:gd name="connsiteY3" fmla="*/ 1699493 h 3451113"/>
              <a:gd name="connsiteX4" fmla="*/ 10204070 w 10205155"/>
              <a:gd name="connsiteY4" fmla="*/ 3433273 h 3451113"/>
              <a:gd name="connsiteX5" fmla="*/ 39214 w 10205155"/>
              <a:gd name="connsiteY5" fmla="*/ 3451113 h 3451113"/>
              <a:gd name="connsiteX6" fmla="*/ 1114 w 10205155"/>
              <a:gd name="connsiteY6" fmla="*/ 1699493 h 3451113"/>
              <a:gd name="connsiteX0" fmla="*/ 1114 w 10205155"/>
              <a:gd name="connsiteY0" fmla="*/ 1699493 h 3441899"/>
              <a:gd name="connsiteX1" fmla="*/ 1700607 w 10205155"/>
              <a:gd name="connsiteY1" fmla="*/ 0 h 3441899"/>
              <a:gd name="connsiteX2" fmla="*/ 8498375 w 10205155"/>
              <a:gd name="connsiteY2" fmla="*/ 0 h 3441899"/>
              <a:gd name="connsiteX3" fmla="*/ 10197868 w 10205155"/>
              <a:gd name="connsiteY3" fmla="*/ 1699493 h 3441899"/>
              <a:gd name="connsiteX4" fmla="*/ 10204070 w 10205155"/>
              <a:gd name="connsiteY4" fmla="*/ 3433273 h 3441899"/>
              <a:gd name="connsiteX5" fmla="*/ 7316 w 10205155"/>
              <a:gd name="connsiteY5" fmla="*/ 3441899 h 3441899"/>
              <a:gd name="connsiteX6" fmla="*/ 1114 w 10205155"/>
              <a:gd name="connsiteY6" fmla="*/ 1699493 h 3441899"/>
              <a:gd name="connsiteX0" fmla="*/ 1114 w 10205155"/>
              <a:gd name="connsiteY0" fmla="*/ 1699493 h 3451702"/>
              <a:gd name="connsiteX1" fmla="*/ 1700607 w 10205155"/>
              <a:gd name="connsiteY1" fmla="*/ 0 h 3451702"/>
              <a:gd name="connsiteX2" fmla="*/ 8498375 w 10205155"/>
              <a:gd name="connsiteY2" fmla="*/ 0 h 3451702"/>
              <a:gd name="connsiteX3" fmla="*/ 10197868 w 10205155"/>
              <a:gd name="connsiteY3" fmla="*/ 1699493 h 3451702"/>
              <a:gd name="connsiteX4" fmla="*/ 10193438 w 10205155"/>
              <a:gd name="connsiteY4" fmla="*/ 3451702 h 3451702"/>
              <a:gd name="connsiteX5" fmla="*/ 7316 w 10205155"/>
              <a:gd name="connsiteY5" fmla="*/ 3441899 h 3451702"/>
              <a:gd name="connsiteX6" fmla="*/ 1114 w 10205155"/>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441899 h 3451702"/>
              <a:gd name="connsiteX6" fmla="*/ 5429 w 10209470"/>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064098 h 3451702"/>
              <a:gd name="connsiteX6" fmla="*/ 5429 w 10209470"/>
              <a:gd name="connsiteY6" fmla="*/ 1699493 h 3451702"/>
              <a:gd name="connsiteX0" fmla="*/ 5429 w 10209470"/>
              <a:gd name="connsiteY0" fmla="*/ 1699493 h 3119974"/>
              <a:gd name="connsiteX1" fmla="*/ 1704922 w 10209470"/>
              <a:gd name="connsiteY1" fmla="*/ 0 h 3119974"/>
              <a:gd name="connsiteX2" fmla="*/ 8502690 w 10209470"/>
              <a:gd name="connsiteY2" fmla="*/ 0 h 3119974"/>
              <a:gd name="connsiteX3" fmla="*/ 10202183 w 10209470"/>
              <a:gd name="connsiteY3" fmla="*/ 1699493 h 3119974"/>
              <a:gd name="connsiteX4" fmla="*/ 10197753 w 10209470"/>
              <a:gd name="connsiteY4" fmla="*/ 3119974 h 3119974"/>
              <a:gd name="connsiteX5" fmla="*/ 11631 w 10209470"/>
              <a:gd name="connsiteY5" fmla="*/ 3064098 h 3119974"/>
              <a:gd name="connsiteX6" fmla="*/ 5429 w 10209470"/>
              <a:gd name="connsiteY6" fmla="*/ 1699493 h 3119974"/>
              <a:gd name="connsiteX0" fmla="*/ 5429 w 10209470"/>
              <a:gd name="connsiteY0" fmla="*/ 1699493 h 3101545"/>
              <a:gd name="connsiteX1" fmla="*/ 1704922 w 10209470"/>
              <a:gd name="connsiteY1" fmla="*/ 0 h 3101545"/>
              <a:gd name="connsiteX2" fmla="*/ 8502690 w 10209470"/>
              <a:gd name="connsiteY2" fmla="*/ 0 h 3101545"/>
              <a:gd name="connsiteX3" fmla="*/ 10202183 w 10209470"/>
              <a:gd name="connsiteY3" fmla="*/ 1699493 h 3101545"/>
              <a:gd name="connsiteX4" fmla="*/ 10197753 w 10209470"/>
              <a:gd name="connsiteY4" fmla="*/ 3101545 h 3101545"/>
              <a:gd name="connsiteX5" fmla="*/ 11631 w 10209470"/>
              <a:gd name="connsiteY5" fmla="*/ 3064098 h 3101545"/>
              <a:gd name="connsiteX6" fmla="*/ 5429 w 10209470"/>
              <a:gd name="connsiteY6" fmla="*/ 1699493 h 3101545"/>
              <a:gd name="connsiteX0" fmla="*/ 5429 w 10209470"/>
              <a:gd name="connsiteY0" fmla="*/ 1699493 h 3073901"/>
              <a:gd name="connsiteX1" fmla="*/ 1704922 w 10209470"/>
              <a:gd name="connsiteY1" fmla="*/ 0 h 3073901"/>
              <a:gd name="connsiteX2" fmla="*/ 8502690 w 10209470"/>
              <a:gd name="connsiteY2" fmla="*/ 0 h 3073901"/>
              <a:gd name="connsiteX3" fmla="*/ 10202183 w 10209470"/>
              <a:gd name="connsiteY3" fmla="*/ 1699493 h 3073901"/>
              <a:gd name="connsiteX4" fmla="*/ 10197753 w 10209470"/>
              <a:gd name="connsiteY4" fmla="*/ 3073901 h 3073901"/>
              <a:gd name="connsiteX5" fmla="*/ 11631 w 10209470"/>
              <a:gd name="connsiteY5" fmla="*/ 3064098 h 3073901"/>
              <a:gd name="connsiteX6" fmla="*/ 5429 w 10209470"/>
              <a:gd name="connsiteY6" fmla="*/ 1699493 h 3073901"/>
              <a:gd name="connsiteX0" fmla="*/ 5429 w 10209470"/>
              <a:gd name="connsiteY0" fmla="*/ 1699493 h 3064687"/>
              <a:gd name="connsiteX1" fmla="*/ 1704922 w 10209470"/>
              <a:gd name="connsiteY1" fmla="*/ 0 h 3064687"/>
              <a:gd name="connsiteX2" fmla="*/ 8502690 w 10209470"/>
              <a:gd name="connsiteY2" fmla="*/ 0 h 3064687"/>
              <a:gd name="connsiteX3" fmla="*/ 10202183 w 10209470"/>
              <a:gd name="connsiteY3" fmla="*/ 1699493 h 3064687"/>
              <a:gd name="connsiteX4" fmla="*/ 10197753 w 10209470"/>
              <a:gd name="connsiteY4" fmla="*/ 3064687 h 3064687"/>
              <a:gd name="connsiteX5" fmla="*/ 11631 w 10209470"/>
              <a:gd name="connsiteY5" fmla="*/ 3064098 h 3064687"/>
              <a:gd name="connsiteX6" fmla="*/ 5429 w 10209470"/>
              <a:gd name="connsiteY6" fmla="*/ 1699493 h 3064687"/>
              <a:gd name="connsiteX0" fmla="*/ 5429 w 10219018"/>
              <a:gd name="connsiteY0" fmla="*/ 1699493 h 3064098"/>
              <a:gd name="connsiteX1" fmla="*/ 1704922 w 10219018"/>
              <a:gd name="connsiteY1" fmla="*/ 0 h 3064098"/>
              <a:gd name="connsiteX2" fmla="*/ 8502690 w 10219018"/>
              <a:gd name="connsiteY2" fmla="*/ 0 h 3064098"/>
              <a:gd name="connsiteX3" fmla="*/ 10202183 w 10219018"/>
              <a:gd name="connsiteY3" fmla="*/ 1699493 h 3064098"/>
              <a:gd name="connsiteX4" fmla="*/ 10219018 w 10219018"/>
              <a:gd name="connsiteY4" fmla="*/ 3046258 h 3064098"/>
              <a:gd name="connsiteX5" fmla="*/ 11631 w 10219018"/>
              <a:gd name="connsiteY5" fmla="*/ 3064098 h 3064098"/>
              <a:gd name="connsiteX6" fmla="*/ 5429 w 10219018"/>
              <a:gd name="connsiteY6" fmla="*/ 1699493 h 306409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9048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20339 w 10209470"/>
              <a:gd name="connsiteY5" fmla="*/ 3041457 h 3046258"/>
              <a:gd name="connsiteX6" fmla="*/ 5429 w 1020947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4390 w 10209470"/>
              <a:gd name="connsiteY5" fmla="*/ 3036850 h 3046258"/>
              <a:gd name="connsiteX6" fmla="*/ 5429 w 10209470"/>
              <a:gd name="connsiteY6" fmla="*/ 1699493 h 3046258"/>
              <a:gd name="connsiteX0" fmla="*/ 5429 w 10209470"/>
              <a:gd name="connsiteY0" fmla="*/ 1699493 h 3060161"/>
              <a:gd name="connsiteX1" fmla="*/ 1704922 w 10209470"/>
              <a:gd name="connsiteY1" fmla="*/ 0 h 3060161"/>
              <a:gd name="connsiteX2" fmla="*/ 8502690 w 10209470"/>
              <a:gd name="connsiteY2" fmla="*/ 0 h 3060161"/>
              <a:gd name="connsiteX3" fmla="*/ 10202183 w 10209470"/>
              <a:gd name="connsiteY3" fmla="*/ 1699493 h 3060161"/>
              <a:gd name="connsiteX4" fmla="*/ 10188951 w 10209470"/>
              <a:gd name="connsiteY4" fmla="*/ 3060161 h 3060161"/>
              <a:gd name="connsiteX5" fmla="*/ 4390 w 10209470"/>
              <a:gd name="connsiteY5" fmla="*/ 3036850 h 3060161"/>
              <a:gd name="connsiteX6" fmla="*/ 5429 w 10209470"/>
              <a:gd name="connsiteY6" fmla="*/ 1699493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1699493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2203971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09497"/>
              <a:gd name="connsiteY0" fmla="*/ 2171424 h 3060161"/>
              <a:gd name="connsiteX1" fmla="*/ 1714382 w 10209497"/>
              <a:gd name="connsiteY1" fmla="*/ 0 h 3060161"/>
              <a:gd name="connsiteX2" fmla="*/ 8512150 w 10209497"/>
              <a:gd name="connsiteY2" fmla="*/ 0 h 3060161"/>
              <a:gd name="connsiteX3" fmla="*/ 10202118 w 10209497"/>
              <a:gd name="connsiteY3" fmla="*/ 2203971 h 3060161"/>
              <a:gd name="connsiteX4" fmla="*/ 10198411 w 10209497"/>
              <a:gd name="connsiteY4" fmla="*/ 3060161 h 3060161"/>
              <a:gd name="connsiteX5" fmla="*/ 13850 w 10209497"/>
              <a:gd name="connsiteY5" fmla="*/ 3036850 h 3060161"/>
              <a:gd name="connsiteX6" fmla="*/ 5364 w 10209497"/>
              <a:gd name="connsiteY6" fmla="*/ 2171424 h 3060161"/>
              <a:gd name="connsiteX0" fmla="*/ 5430 w 10200038"/>
              <a:gd name="connsiteY0" fmla="*/ 2171424 h 3060161"/>
              <a:gd name="connsiteX1" fmla="*/ 1704923 w 10200038"/>
              <a:gd name="connsiteY1" fmla="*/ 0 h 3060161"/>
              <a:gd name="connsiteX2" fmla="*/ 8502691 w 10200038"/>
              <a:gd name="connsiteY2" fmla="*/ 0 h 3060161"/>
              <a:gd name="connsiteX3" fmla="*/ 10192659 w 10200038"/>
              <a:gd name="connsiteY3" fmla="*/ 2203971 h 3060161"/>
              <a:gd name="connsiteX4" fmla="*/ 10188952 w 10200038"/>
              <a:gd name="connsiteY4" fmla="*/ 3060161 h 3060161"/>
              <a:gd name="connsiteX5" fmla="*/ 4391 w 10200038"/>
              <a:gd name="connsiteY5" fmla="*/ 3036850 h 3060161"/>
              <a:gd name="connsiteX6" fmla="*/ 5430 w 10200038"/>
              <a:gd name="connsiteY6" fmla="*/ 2171424 h 3060161"/>
              <a:gd name="connsiteX0" fmla="*/ 14063 w 10208671"/>
              <a:gd name="connsiteY0" fmla="*/ 2171424 h 3060161"/>
              <a:gd name="connsiteX1" fmla="*/ 1713556 w 10208671"/>
              <a:gd name="connsiteY1" fmla="*/ 0 h 3060161"/>
              <a:gd name="connsiteX2" fmla="*/ 8511324 w 10208671"/>
              <a:gd name="connsiteY2" fmla="*/ 0 h 3060161"/>
              <a:gd name="connsiteX3" fmla="*/ 10201292 w 10208671"/>
              <a:gd name="connsiteY3" fmla="*/ 2203971 h 3060161"/>
              <a:gd name="connsiteX4" fmla="*/ 10197585 w 10208671"/>
              <a:gd name="connsiteY4" fmla="*/ 3060161 h 3060161"/>
              <a:gd name="connsiteX5" fmla="*/ 114 w 10208671"/>
              <a:gd name="connsiteY5" fmla="*/ 3036850 h 3060161"/>
              <a:gd name="connsiteX6" fmla="*/ 14063 w 10208671"/>
              <a:gd name="connsiteY6" fmla="*/ 2171424 h 3060161"/>
              <a:gd name="connsiteX0" fmla="*/ 14063 w 10208671"/>
              <a:gd name="connsiteY0" fmla="*/ 2285339 h 3174076"/>
              <a:gd name="connsiteX1" fmla="*/ 1720011 w 10208671"/>
              <a:gd name="connsiteY1" fmla="*/ 0 h 3174076"/>
              <a:gd name="connsiteX2" fmla="*/ 8511324 w 10208671"/>
              <a:gd name="connsiteY2" fmla="*/ 113915 h 3174076"/>
              <a:gd name="connsiteX3" fmla="*/ 10201292 w 10208671"/>
              <a:gd name="connsiteY3" fmla="*/ 2317886 h 3174076"/>
              <a:gd name="connsiteX4" fmla="*/ 10197585 w 10208671"/>
              <a:gd name="connsiteY4" fmla="*/ 3174076 h 3174076"/>
              <a:gd name="connsiteX5" fmla="*/ 114 w 10208671"/>
              <a:gd name="connsiteY5" fmla="*/ 3150765 h 3174076"/>
              <a:gd name="connsiteX6" fmla="*/ 14063 w 10208671"/>
              <a:gd name="connsiteY6" fmla="*/ 2285339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903 w 10208593"/>
              <a:gd name="connsiteY0" fmla="*/ 1780860 h 3174076"/>
              <a:gd name="connsiteX1" fmla="*/ 1719933 w 10208593"/>
              <a:gd name="connsiteY1" fmla="*/ 0 h 3174076"/>
              <a:gd name="connsiteX2" fmla="*/ 8511246 w 10208593"/>
              <a:gd name="connsiteY2" fmla="*/ 113915 h 3174076"/>
              <a:gd name="connsiteX3" fmla="*/ 10201214 w 10208593"/>
              <a:gd name="connsiteY3" fmla="*/ 2317886 h 3174076"/>
              <a:gd name="connsiteX4" fmla="*/ 10197507 w 10208593"/>
              <a:gd name="connsiteY4" fmla="*/ 3174076 h 3174076"/>
              <a:gd name="connsiteX5" fmla="*/ 36 w 10208593"/>
              <a:gd name="connsiteY5" fmla="*/ 3150765 h 3174076"/>
              <a:gd name="connsiteX6" fmla="*/ 168903 w 10208593"/>
              <a:gd name="connsiteY6" fmla="*/ 1780860 h 3174076"/>
              <a:gd name="connsiteX0" fmla="*/ 291526 w 10208573"/>
              <a:gd name="connsiteY0" fmla="*/ 1780860 h 3174076"/>
              <a:gd name="connsiteX1" fmla="*/ 1719913 w 10208573"/>
              <a:gd name="connsiteY1" fmla="*/ 0 h 3174076"/>
              <a:gd name="connsiteX2" fmla="*/ 8511226 w 10208573"/>
              <a:gd name="connsiteY2" fmla="*/ 113915 h 3174076"/>
              <a:gd name="connsiteX3" fmla="*/ 10201194 w 10208573"/>
              <a:gd name="connsiteY3" fmla="*/ 2317886 h 3174076"/>
              <a:gd name="connsiteX4" fmla="*/ 10197487 w 10208573"/>
              <a:gd name="connsiteY4" fmla="*/ 3174076 h 3174076"/>
              <a:gd name="connsiteX5" fmla="*/ 16 w 10208573"/>
              <a:gd name="connsiteY5" fmla="*/ 3150765 h 3174076"/>
              <a:gd name="connsiteX6" fmla="*/ 291526 w 10208573"/>
              <a:gd name="connsiteY6" fmla="*/ 1780860 h 3174076"/>
              <a:gd name="connsiteX0" fmla="*/ 265707 w 10208574"/>
              <a:gd name="connsiteY0" fmla="*/ 1683219 h 3174076"/>
              <a:gd name="connsiteX1" fmla="*/ 1719914 w 10208574"/>
              <a:gd name="connsiteY1" fmla="*/ 0 h 3174076"/>
              <a:gd name="connsiteX2" fmla="*/ 8511227 w 10208574"/>
              <a:gd name="connsiteY2" fmla="*/ 113915 h 3174076"/>
              <a:gd name="connsiteX3" fmla="*/ 10201195 w 10208574"/>
              <a:gd name="connsiteY3" fmla="*/ 2317886 h 3174076"/>
              <a:gd name="connsiteX4" fmla="*/ 10197488 w 10208574"/>
              <a:gd name="connsiteY4" fmla="*/ 3174076 h 3174076"/>
              <a:gd name="connsiteX5" fmla="*/ 17 w 10208574"/>
              <a:gd name="connsiteY5" fmla="*/ 3150765 h 3174076"/>
              <a:gd name="connsiteX6" fmla="*/ 265707 w 10208574"/>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388344 w 10208568"/>
              <a:gd name="connsiteY0" fmla="*/ 1276381 h 3174076"/>
              <a:gd name="connsiteX1" fmla="*/ 1719908 w 10208568"/>
              <a:gd name="connsiteY1" fmla="*/ 0 h 3174076"/>
              <a:gd name="connsiteX2" fmla="*/ 8511221 w 10208568"/>
              <a:gd name="connsiteY2" fmla="*/ 113915 h 3174076"/>
              <a:gd name="connsiteX3" fmla="*/ 10201189 w 10208568"/>
              <a:gd name="connsiteY3" fmla="*/ 2317886 h 3174076"/>
              <a:gd name="connsiteX4" fmla="*/ 10197482 w 10208568"/>
              <a:gd name="connsiteY4" fmla="*/ 3174076 h 3174076"/>
              <a:gd name="connsiteX5" fmla="*/ 11 w 10208568"/>
              <a:gd name="connsiteY5" fmla="*/ 3150765 h 3174076"/>
              <a:gd name="connsiteX6" fmla="*/ 388344 w 10208568"/>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401254 w 10221478"/>
              <a:gd name="connsiteY0" fmla="*/ 1276381 h 3174076"/>
              <a:gd name="connsiteX1" fmla="*/ 1732818 w 10221478"/>
              <a:gd name="connsiteY1" fmla="*/ 0 h 3174076"/>
              <a:gd name="connsiteX2" fmla="*/ 8524131 w 10221478"/>
              <a:gd name="connsiteY2" fmla="*/ 113915 h 3174076"/>
              <a:gd name="connsiteX3" fmla="*/ 10214099 w 10221478"/>
              <a:gd name="connsiteY3" fmla="*/ 2317886 h 3174076"/>
              <a:gd name="connsiteX4" fmla="*/ 10210392 w 10221478"/>
              <a:gd name="connsiteY4" fmla="*/ 3174076 h 3174076"/>
              <a:gd name="connsiteX5" fmla="*/ 11 w 10221478"/>
              <a:gd name="connsiteY5" fmla="*/ 3134492 h 3174076"/>
              <a:gd name="connsiteX6" fmla="*/ 401254 w 10221478"/>
              <a:gd name="connsiteY6" fmla="*/ 1276381 h 3174076"/>
              <a:gd name="connsiteX0" fmla="*/ 401254 w 10221354"/>
              <a:gd name="connsiteY0" fmla="*/ 1325202 h 3222897"/>
              <a:gd name="connsiteX1" fmla="*/ 1732818 w 10221354"/>
              <a:gd name="connsiteY1" fmla="*/ 48821 h 3222897"/>
              <a:gd name="connsiteX2" fmla="*/ 8511221 w 10221354"/>
              <a:gd name="connsiteY2" fmla="*/ 0 h 3222897"/>
              <a:gd name="connsiteX3" fmla="*/ 10214099 w 10221354"/>
              <a:gd name="connsiteY3" fmla="*/ 2366707 h 3222897"/>
              <a:gd name="connsiteX4" fmla="*/ 10210392 w 10221354"/>
              <a:gd name="connsiteY4" fmla="*/ 3222897 h 3222897"/>
              <a:gd name="connsiteX5" fmla="*/ 11 w 10221354"/>
              <a:gd name="connsiteY5" fmla="*/ 3183313 h 3222897"/>
              <a:gd name="connsiteX6" fmla="*/ 401254 w 10221354"/>
              <a:gd name="connsiteY6" fmla="*/ 1325202 h 3222897"/>
              <a:gd name="connsiteX0" fmla="*/ 401254 w 10221354"/>
              <a:gd name="connsiteY0" fmla="*/ 1325202 h 3206623"/>
              <a:gd name="connsiteX1" fmla="*/ 1732818 w 10221354"/>
              <a:gd name="connsiteY1" fmla="*/ 48821 h 3206623"/>
              <a:gd name="connsiteX2" fmla="*/ 8511221 w 10221354"/>
              <a:gd name="connsiteY2" fmla="*/ 0 h 3206623"/>
              <a:gd name="connsiteX3" fmla="*/ 10214099 w 10221354"/>
              <a:gd name="connsiteY3" fmla="*/ 2366707 h 3206623"/>
              <a:gd name="connsiteX4" fmla="*/ 10100658 w 10221354"/>
              <a:gd name="connsiteY4" fmla="*/ 3206623 h 3206623"/>
              <a:gd name="connsiteX5" fmla="*/ 11 w 10221354"/>
              <a:gd name="connsiteY5" fmla="*/ 3183313 h 3206623"/>
              <a:gd name="connsiteX6" fmla="*/ 401254 w 10221354"/>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27532 w 10126936"/>
              <a:gd name="connsiteY0" fmla="*/ 1308928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427532 w 10126936"/>
              <a:gd name="connsiteY6" fmla="*/ 1308928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10103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5042 h 3194577"/>
              <a:gd name="connsiteX1" fmla="*/ 1759096 w 10126936"/>
              <a:gd name="connsiteY1" fmla="*/ 14331 h 3194577"/>
              <a:gd name="connsiteX2" fmla="*/ 8608503 w 10126936"/>
              <a:gd name="connsiteY2" fmla="*/ 4228 h 3194577"/>
              <a:gd name="connsiteX3" fmla="*/ 9846626 w 10126936"/>
              <a:gd name="connsiteY3" fmla="*/ 1638626 h 3194577"/>
              <a:gd name="connsiteX4" fmla="*/ 10126936 w 10126936"/>
              <a:gd name="connsiteY4" fmla="*/ 3194577 h 3194577"/>
              <a:gd name="connsiteX5" fmla="*/ 0 w 10126936"/>
              <a:gd name="connsiteY5" fmla="*/ 3171267 h 3194577"/>
              <a:gd name="connsiteX6" fmla="*/ 378709 w 10126936"/>
              <a:gd name="connsiteY6" fmla="*/ 1055042 h 3194577"/>
              <a:gd name="connsiteX0" fmla="*/ 378709 w 10126936"/>
              <a:gd name="connsiteY0" fmla="*/ 1055664 h 3195199"/>
              <a:gd name="connsiteX1" fmla="*/ 1759096 w 10126936"/>
              <a:gd name="connsiteY1" fmla="*/ 14953 h 3195199"/>
              <a:gd name="connsiteX2" fmla="*/ 8608503 w 10126936"/>
              <a:gd name="connsiteY2" fmla="*/ 4850 h 3195199"/>
              <a:gd name="connsiteX3" fmla="*/ 9846626 w 10126936"/>
              <a:gd name="connsiteY3" fmla="*/ 1639248 h 3195199"/>
              <a:gd name="connsiteX4" fmla="*/ 10126936 w 10126936"/>
              <a:gd name="connsiteY4" fmla="*/ 3195199 h 3195199"/>
              <a:gd name="connsiteX5" fmla="*/ 0 w 10126936"/>
              <a:gd name="connsiteY5" fmla="*/ 3171889 h 3195199"/>
              <a:gd name="connsiteX6" fmla="*/ 378709 w 10126936"/>
              <a:gd name="connsiteY6" fmla="*/ 1055664 h 3195199"/>
              <a:gd name="connsiteX0" fmla="*/ 378709 w 10126936"/>
              <a:gd name="connsiteY0" fmla="*/ 1066723 h 3206258"/>
              <a:gd name="connsiteX1" fmla="*/ 1755340 w 10126936"/>
              <a:gd name="connsiteY1" fmla="*/ 14789 h 3206258"/>
              <a:gd name="connsiteX2" fmla="*/ 8608503 w 10126936"/>
              <a:gd name="connsiteY2" fmla="*/ 15909 h 3206258"/>
              <a:gd name="connsiteX3" fmla="*/ 9846626 w 10126936"/>
              <a:gd name="connsiteY3" fmla="*/ 1650307 h 3206258"/>
              <a:gd name="connsiteX4" fmla="*/ 10126936 w 10126936"/>
              <a:gd name="connsiteY4" fmla="*/ 3206258 h 3206258"/>
              <a:gd name="connsiteX5" fmla="*/ 0 w 10126936"/>
              <a:gd name="connsiteY5" fmla="*/ 3182948 h 3206258"/>
              <a:gd name="connsiteX6" fmla="*/ 378709 w 101269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42069 w 10149951"/>
              <a:gd name="connsiteY3" fmla="*/ 1291191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23714 w 10149951"/>
              <a:gd name="connsiteY0" fmla="*/ 849143 h 3210328"/>
              <a:gd name="connsiteX1" fmla="*/ 1750783 w 10149951"/>
              <a:gd name="connsiteY1" fmla="*/ 18859 h 3210328"/>
              <a:gd name="connsiteX2" fmla="*/ 8603946 w 10149951"/>
              <a:gd name="connsiteY2" fmla="*/ 19979 h 3210328"/>
              <a:gd name="connsiteX3" fmla="*/ 9892508 w 10149951"/>
              <a:gd name="connsiteY3" fmla="*/ 1122866 h 3210328"/>
              <a:gd name="connsiteX4" fmla="*/ 10149951 w 10149951"/>
              <a:gd name="connsiteY4" fmla="*/ 3210328 h 3210328"/>
              <a:gd name="connsiteX5" fmla="*/ 0 w 10149951"/>
              <a:gd name="connsiteY5" fmla="*/ 3187018 h 3210328"/>
              <a:gd name="connsiteX6" fmla="*/ 323714 w 10149951"/>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29024 w 10155261"/>
              <a:gd name="connsiteY0" fmla="*/ 867953 h 3229138"/>
              <a:gd name="connsiteX1" fmla="*/ 1756093 w 10155261"/>
              <a:gd name="connsiteY1" fmla="*/ 37669 h 3229138"/>
              <a:gd name="connsiteX2" fmla="*/ 8609256 w 10155261"/>
              <a:gd name="connsiteY2" fmla="*/ 38789 h 3229138"/>
              <a:gd name="connsiteX3" fmla="*/ 9897818 w 10155261"/>
              <a:gd name="connsiteY3" fmla="*/ 1141676 h 3229138"/>
              <a:gd name="connsiteX4" fmla="*/ 10155261 w 10155261"/>
              <a:gd name="connsiteY4" fmla="*/ 3229138 h 3229138"/>
              <a:gd name="connsiteX5" fmla="*/ 0 w 10155261"/>
              <a:gd name="connsiteY5" fmla="*/ 3181201 h 3229138"/>
              <a:gd name="connsiteX6" fmla="*/ 329024 w 10155261"/>
              <a:gd name="connsiteY6" fmla="*/ 867953 h 3229138"/>
              <a:gd name="connsiteX0" fmla="*/ 329024 w 10147107"/>
              <a:gd name="connsiteY0" fmla="*/ 867953 h 3229138"/>
              <a:gd name="connsiteX1" fmla="*/ 1756093 w 10147107"/>
              <a:gd name="connsiteY1" fmla="*/ 37669 h 3229138"/>
              <a:gd name="connsiteX2" fmla="*/ 8609256 w 10147107"/>
              <a:gd name="connsiteY2" fmla="*/ 38789 h 3229138"/>
              <a:gd name="connsiteX3" fmla="*/ 9897818 w 10147107"/>
              <a:gd name="connsiteY3" fmla="*/ 1141676 h 3229138"/>
              <a:gd name="connsiteX4" fmla="*/ 10147107 w 10147107"/>
              <a:gd name="connsiteY4" fmla="*/ 3229138 h 3229138"/>
              <a:gd name="connsiteX5" fmla="*/ 0 w 10147107"/>
              <a:gd name="connsiteY5" fmla="*/ 3181201 h 3229138"/>
              <a:gd name="connsiteX6" fmla="*/ 329024 w 10147107"/>
              <a:gd name="connsiteY6" fmla="*/ 867953 h 32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7107" h="3229138">
                <a:moveTo>
                  <a:pt x="329024" y="867953"/>
                </a:moveTo>
                <a:cubicBezTo>
                  <a:pt x="447188" y="589125"/>
                  <a:pt x="540387" y="-177796"/>
                  <a:pt x="1756093" y="37669"/>
                </a:cubicBezTo>
                <a:lnTo>
                  <a:pt x="8609256" y="38789"/>
                </a:lnTo>
                <a:cubicBezTo>
                  <a:pt x="9569415" y="-101287"/>
                  <a:pt x="9665295" y="520235"/>
                  <a:pt x="9897818" y="1141676"/>
                </a:cubicBezTo>
                <a:cubicBezTo>
                  <a:pt x="10039191" y="1803144"/>
                  <a:pt x="10090619" y="2065814"/>
                  <a:pt x="10147107" y="3229138"/>
                </a:cubicBezTo>
                <a:lnTo>
                  <a:pt x="0" y="3181201"/>
                </a:lnTo>
                <a:cubicBezTo>
                  <a:pt x="32977" y="2209748"/>
                  <a:pt x="197791" y="1253472"/>
                  <a:pt x="329024" y="867953"/>
                </a:cubicBezTo>
                <a:close/>
              </a:path>
            </a:pathLst>
          </a:custGeom>
          <a:solidFill>
            <a:schemeClr val="accent5">
              <a:lumMod val="5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Project Description</a:t>
            </a:r>
            <a:endParaRPr lang="en-US" sz="4000" b="1" dirty="0">
              <a:latin typeface="Times New Roman" panose="02020603050405020304" pitchFamily="18" charset="0"/>
              <a:cs typeface="Times New Roman" panose="02020603050405020304" pitchFamily="18" charset="0"/>
            </a:endParaRPr>
          </a:p>
        </p:txBody>
      </p:sp>
      <p:sp>
        <p:nvSpPr>
          <p:cNvPr id="46" name="Rounded Rectangle 45"/>
          <p:cNvSpPr/>
          <p:nvPr/>
        </p:nvSpPr>
        <p:spPr>
          <a:xfrm flipV="1">
            <a:off x="24674891" y="24911702"/>
            <a:ext cx="11713034" cy="2309443"/>
          </a:xfrm>
          <a:prstGeom prst="roundRect">
            <a:avLst/>
          </a:prstGeom>
          <a:solidFill>
            <a:schemeClr val="accent5">
              <a:lumMod val="75000"/>
            </a:schemeClr>
          </a:solidFill>
          <a:ln w="57150">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sz="4000" dirty="0">
              <a:latin typeface="Times New Roman" panose="02020603050405020304" pitchFamily="18" charset="0"/>
              <a:cs typeface="Times New Roman" panose="02020603050405020304" pitchFamily="18" charset="0"/>
            </a:endParaRPr>
          </a:p>
        </p:txBody>
      </p:sp>
      <p:sp>
        <p:nvSpPr>
          <p:cNvPr id="47" name="Rounded Rectangle 14"/>
          <p:cNvSpPr/>
          <p:nvPr/>
        </p:nvSpPr>
        <p:spPr>
          <a:xfrm rot="10800000" flipV="1">
            <a:off x="24674890" y="24826791"/>
            <a:ext cx="11703307" cy="720211"/>
          </a:xfrm>
          <a:custGeom>
            <a:avLst/>
            <a:gdLst>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18894259 h 20593752"/>
              <a:gd name="connsiteX8" fmla="*/ 0 w 10196754"/>
              <a:gd name="connsiteY8" fmla="*/ 1699493 h 20593752"/>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5597360 h 20593752"/>
              <a:gd name="connsiteX8" fmla="*/ 0 w 101967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497261 w 10234854"/>
              <a:gd name="connsiteY5" fmla="*/ 205937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573461 w 10234854"/>
              <a:gd name="connsiteY5" fmla="*/ 205175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1699493 w 10234854"/>
              <a:gd name="connsiteY5" fmla="*/ 20593752 h 20593752"/>
              <a:gd name="connsiteX6" fmla="*/ 0 w 10234854"/>
              <a:gd name="connsiteY6" fmla="*/ 5597360 h 20593752"/>
              <a:gd name="connsiteX7" fmla="*/ 0 w 10234854"/>
              <a:gd name="connsiteY7" fmla="*/ 1699493 h 20593752"/>
              <a:gd name="connsiteX0" fmla="*/ 0 w 10234854"/>
              <a:gd name="connsiteY0" fmla="*/ 1699493 h 5952082"/>
              <a:gd name="connsiteX1" fmla="*/ 1699493 w 10234854"/>
              <a:gd name="connsiteY1" fmla="*/ 0 h 5952082"/>
              <a:gd name="connsiteX2" fmla="*/ 8497261 w 10234854"/>
              <a:gd name="connsiteY2" fmla="*/ 0 h 5952082"/>
              <a:gd name="connsiteX3" fmla="*/ 10196754 w 10234854"/>
              <a:gd name="connsiteY3" fmla="*/ 1699493 h 5952082"/>
              <a:gd name="connsiteX4" fmla="*/ 10234854 w 10234854"/>
              <a:gd name="connsiteY4" fmla="*/ 5330660 h 5952082"/>
              <a:gd name="connsiteX5" fmla="*/ 0 w 10234854"/>
              <a:gd name="connsiteY5" fmla="*/ 5597360 h 5952082"/>
              <a:gd name="connsiteX6" fmla="*/ 0 w 10234854"/>
              <a:gd name="connsiteY6" fmla="*/ 1699493 h 5952082"/>
              <a:gd name="connsiteX0" fmla="*/ 0 w 10234854"/>
              <a:gd name="connsiteY0" fmla="*/ 1699493 h 5721163"/>
              <a:gd name="connsiteX1" fmla="*/ 1699493 w 10234854"/>
              <a:gd name="connsiteY1" fmla="*/ 0 h 5721163"/>
              <a:gd name="connsiteX2" fmla="*/ 8497261 w 10234854"/>
              <a:gd name="connsiteY2" fmla="*/ 0 h 5721163"/>
              <a:gd name="connsiteX3" fmla="*/ 10196754 w 10234854"/>
              <a:gd name="connsiteY3" fmla="*/ 1699493 h 5721163"/>
              <a:gd name="connsiteX4" fmla="*/ 10234854 w 10234854"/>
              <a:gd name="connsiteY4" fmla="*/ 5330660 h 5721163"/>
              <a:gd name="connsiteX5" fmla="*/ 0 w 10234854"/>
              <a:gd name="connsiteY5" fmla="*/ 5597360 h 5721163"/>
              <a:gd name="connsiteX6" fmla="*/ 0 w 10234854"/>
              <a:gd name="connsiteY6" fmla="*/ 1699493 h 5721163"/>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5330660 h 5597360"/>
              <a:gd name="connsiteX5" fmla="*/ 0 w 10234854"/>
              <a:gd name="connsiteY5" fmla="*/ 5597360 h 5597360"/>
              <a:gd name="connsiteX6" fmla="*/ 0 w 10234854"/>
              <a:gd name="connsiteY6" fmla="*/ 1699493 h 5597360"/>
              <a:gd name="connsiteX0" fmla="*/ 0 w 10272954"/>
              <a:gd name="connsiteY0" fmla="*/ 1699493 h 5597360"/>
              <a:gd name="connsiteX1" fmla="*/ 1699493 w 10272954"/>
              <a:gd name="connsiteY1" fmla="*/ 0 h 5597360"/>
              <a:gd name="connsiteX2" fmla="*/ 8497261 w 10272954"/>
              <a:gd name="connsiteY2" fmla="*/ 0 h 5597360"/>
              <a:gd name="connsiteX3" fmla="*/ 10196754 w 10272954"/>
              <a:gd name="connsiteY3" fmla="*/ 1699493 h 5597360"/>
              <a:gd name="connsiteX4" fmla="*/ 10272954 w 10272954"/>
              <a:gd name="connsiteY4" fmla="*/ 5521160 h 5597360"/>
              <a:gd name="connsiteX5" fmla="*/ 0 w 10272954"/>
              <a:gd name="connsiteY5" fmla="*/ 5597360 h 5597360"/>
              <a:gd name="connsiteX6" fmla="*/ 0 w 10272954"/>
              <a:gd name="connsiteY6" fmla="*/ 1699493 h 5597360"/>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3506990 h 5597360"/>
              <a:gd name="connsiteX5" fmla="*/ 0 w 10234854"/>
              <a:gd name="connsiteY5" fmla="*/ 5597360 h 5597360"/>
              <a:gd name="connsiteX6" fmla="*/ 0 w 10234854"/>
              <a:gd name="connsiteY6" fmla="*/ 1699493 h 5597360"/>
              <a:gd name="connsiteX0" fmla="*/ 0 w 10234854"/>
              <a:gd name="connsiteY0" fmla="*/ 1699493 h 3616209"/>
              <a:gd name="connsiteX1" fmla="*/ 1699493 w 10234854"/>
              <a:gd name="connsiteY1" fmla="*/ 0 h 3616209"/>
              <a:gd name="connsiteX2" fmla="*/ 8497261 w 10234854"/>
              <a:gd name="connsiteY2" fmla="*/ 0 h 3616209"/>
              <a:gd name="connsiteX3" fmla="*/ 10196754 w 10234854"/>
              <a:gd name="connsiteY3" fmla="*/ 1699493 h 3616209"/>
              <a:gd name="connsiteX4" fmla="*/ 10234854 w 10234854"/>
              <a:gd name="connsiteY4" fmla="*/ 3506990 h 3616209"/>
              <a:gd name="connsiteX5" fmla="*/ 38100 w 10234854"/>
              <a:gd name="connsiteY5" fmla="*/ 3616209 h 3616209"/>
              <a:gd name="connsiteX6" fmla="*/ 0 w 10234854"/>
              <a:gd name="connsiteY6" fmla="*/ 1699493 h 3616209"/>
              <a:gd name="connsiteX0" fmla="*/ 0 w 10234854"/>
              <a:gd name="connsiteY0" fmla="*/ 1699493 h 3506990"/>
              <a:gd name="connsiteX1" fmla="*/ 1699493 w 10234854"/>
              <a:gd name="connsiteY1" fmla="*/ 0 h 3506990"/>
              <a:gd name="connsiteX2" fmla="*/ 8497261 w 10234854"/>
              <a:gd name="connsiteY2" fmla="*/ 0 h 3506990"/>
              <a:gd name="connsiteX3" fmla="*/ 10196754 w 10234854"/>
              <a:gd name="connsiteY3" fmla="*/ 1699493 h 3506990"/>
              <a:gd name="connsiteX4" fmla="*/ 10234854 w 10234854"/>
              <a:gd name="connsiteY4" fmla="*/ 3506990 h 3506990"/>
              <a:gd name="connsiteX5" fmla="*/ 38100 w 10234854"/>
              <a:gd name="connsiteY5" fmla="*/ 3451113 h 3506990"/>
              <a:gd name="connsiteX6" fmla="*/ 0 w 10234854"/>
              <a:gd name="connsiteY6" fmla="*/ 1699493 h 3506990"/>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1114 w 10205155"/>
              <a:gd name="connsiteY0" fmla="*/ 1699493 h 3451113"/>
              <a:gd name="connsiteX1" fmla="*/ 1700607 w 10205155"/>
              <a:gd name="connsiteY1" fmla="*/ 0 h 3451113"/>
              <a:gd name="connsiteX2" fmla="*/ 8498375 w 10205155"/>
              <a:gd name="connsiteY2" fmla="*/ 0 h 3451113"/>
              <a:gd name="connsiteX3" fmla="*/ 10197868 w 10205155"/>
              <a:gd name="connsiteY3" fmla="*/ 1699493 h 3451113"/>
              <a:gd name="connsiteX4" fmla="*/ 10204070 w 10205155"/>
              <a:gd name="connsiteY4" fmla="*/ 3433273 h 3451113"/>
              <a:gd name="connsiteX5" fmla="*/ 39214 w 10205155"/>
              <a:gd name="connsiteY5" fmla="*/ 3451113 h 3451113"/>
              <a:gd name="connsiteX6" fmla="*/ 1114 w 10205155"/>
              <a:gd name="connsiteY6" fmla="*/ 1699493 h 3451113"/>
              <a:gd name="connsiteX0" fmla="*/ 1114 w 10205155"/>
              <a:gd name="connsiteY0" fmla="*/ 1699493 h 3441899"/>
              <a:gd name="connsiteX1" fmla="*/ 1700607 w 10205155"/>
              <a:gd name="connsiteY1" fmla="*/ 0 h 3441899"/>
              <a:gd name="connsiteX2" fmla="*/ 8498375 w 10205155"/>
              <a:gd name="connsiteY2" fmla="*/ 0 h 3441899"/>
              <a:gd name="connsiteX3" fmla="*/ 10197868 w 10205155"/>
              <a:gd name="connsiteY3" fmla="*/ 1699493 h 3441899"/>
              <a:gd name="connsiteX4" fmla="*/ 10204070 w 10205155"/>
              <a:gd name="connsiteY4" fmla="*/ 3433273 h 3441899"/>
              <a:gd name="connsiteX5" fmla="*/ 7316 w 10205155"/>
              <a:gd name="connsiteY5" fmla="*/ 3441899 h 3441899"/>
              <a:gd name="connsiteX6" fmla="*/ 1114 w 10205155"/>
              <a:gd name="connsiteY6" fmla="*/ 1699493 h 3441899"/>
              <a:gd name="connsiteX0" fmla="*/ 1114 w 10205155"/>
              <a:gd name="connsiteY0" fmla="*/ 1699493 h 3451702"/>
              <a:gd name="connsiteX1" fmla="*/ 1700607 w 10205155"/>
              <a:gd name="connsiteY1" fmla="*/ 0 h 3451702"/>
              <a:gd name="connsiteX2" fmla="*/ 8498375 w 10205155"/>
              <a:gd name="connsiteY2" fmla="*/ 0 h 3451702"/>
              <a:gd name="connsiteX3" fmla="*/ 10197868 w 10205155"/>
              <a:gd name="connsiteY3" fmla="*/ 1699493 h 3451702"/>
              <a:gd name="connsiteX4" fmla="*/ 10193438 w 10205155"/>
              <a:gd name="connsiteY4" fmla="*/ 3451702 h 3451702"/>
              <a:gd name="connsiteX5" fmla="*/ 7316 w 10205155"/>
              <a:gd name="connsiteY5" fmla="*/ 3441899 h 3451702"/>
              <a:gd name="connsiteX6" fmla="*/ 1114 w 10205155"/>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441899 h 3451702"/>
              <a:gd name="connsiteX6" fmla="*/ 5429 w 10209470"/>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064098 h 3451702"/>
              <a:gd name="connsiteX6" fmla="*/ 5429 w 10209470"/>
              <a:gd name="connsiteY6" fmla="*/ 1699493 h 3451702"/>
              <a:gd name="connsiteX0" fmla="*/ 5429 w 10209470"/>
              <a:gd name="connsiteY0" fmla="*/ 1699493 h 3119974"/>
              <a:gd name="connsiteX1" fmla="*/ 1704922 w 10209470"/>
              <a:gd name="connsiteY1" fmla="*/ 0 h 3119974"/>
              <a:gd name="connsiteX2" fmla="*/ 8502690 w 10209470"/>
              <a:gd name="connsiteY2" fmla="*/ 0 h 3119974"/>
              <a:gd name="connsiteX3" fmla="*/ 10202183 w 10209470"/>
              <a:gd name="connsiteY3" fmla="*/ 1699493 h 3119974"/>
              <a:gd name="connsiteX4" fmla="*/ 10197753 w 10209470"/>
              <a:gd name="connsiteY4" fmla="*/ 3119974 h 3119974"/>
              <a:gd name="connsiteX5" fmla="*/ 11631 w 10209470"/>
              <a:gd name="connsiteY5" fmla="*/ 3064098 h 3119974"/>
              <a:gd name="connsiteX6" fmla="*/ 5429 w 10209470"/>
              <a:gd name="connsiteY6" fmla="*/ 1699493 h 3119974"/>
              <a:gd name="connsiteX0" fmla="*/ 5429 w 10209470"/>
              <a:gd name="connsiteY0" fmla="*/ 1699493 h 3101545"/>
              <a:gd name="connsiteX1" fmla="*/ 1704922 w 10209470"/>
              <a:gd name="connsiteY1" fmla="*/ 0 h 3101545"/>
              <a:gd name="connsiteX2" fmla="*/ 8502690 w 10209470"/>
              <a:gd name="connsiteY2" fmla="*/ 0 h 3101545"/>
              <a:gd name="connsiteX3" fmla="*/ 10202183 w 10209470"/>
              <a:gd name="connsiteY3" fmla="*/ 1699493 h 3101545"/>
              <a:gd name="connsiteX4" fmla="*/ 10197753 w 10209470"/>
              <a:gd name="connsiteY4" fmla="*/ 3101545 h 3101545"/>
              <a:gd name="connsiteX5" fmla="*/ 11631 w 10209470"/>
              <a:gd name="connsiteY5" fmla="*/ 3064098 h 3101545"/>
              <a:gd name="connsiteX6" fmla="*/ 5429 w 10209470"/>
              <a:gd name="connsiteY6" fmla="*/ 1699493 h 3101545"/>
              <a:gd name="connsiteX0" fmla="*/ 5429 w 10209470"/>
              <a:gd name="connsiteY0" fmla="*/ 1699493 h 3073901"/>
              <a:gd name="connsiteX1" fmla="*/ 1704922 w 10209470"/>
              <a:gd name="connsiteY1" fmla="*/ 0 h 3073901"/>
              <a:gd name="connsiteX2" fmla="*/ 8502690 w 10209470"/>
              <a:gd name="connsiteY2" fmla="*/ 0 h 3073901"/>
              <a:gd name="connsiteX3" fmla="*/ 10202183 w 10209470"/>
              <a:gd name="connsiteY3" fmla="*/ 1699493 h 3073901"/>
              <a:gd name="connsiteX4" fmla="*/ 10197753 w 10209470"/>
              <a:gd name="connsiteY4" fmla="*/ 3073901 h 3073901"/>
              <a:gd name="connsiteX5" fmla="*/ 11631 w 10209470"/>
              <a:gd name="connsiteY5" fmla="*/ 3064098 h 3073901"/>
              <a:gd name="connsiteX6" fmla="*/ 5429 w 10209470"/>
              <a:gd name="connsiteY6" fmla="*/ 1699493 h 3073901"/>
              <a:gd name="connsiteX0" fmla="*/ 5429 w 10209470"/>
              <a:gd name="connsiteY0" fmla="*/ 1699493 h 3064687"/>
              <a:gd name="connsiteX1" fmla="*/ 1704922 w 10209470"/>
              <a:gd name="connsiteY1" fmla="*/ 0 h 3064687"/>
              <a:gd name="connsiteX2" fmla="*/ 8502690 w 10209470"/>
              <a:gd name="connsiteY2" fmla="*/ 0 h 3064687"/>
              <a:gd name="connsiteX3" fmla="*/ 10202183 w 10209470"/>
              <a:gd name="connsiteY3" fmla="*/ 1699493 h 3064687"/>
              <a:gd name="connsiteX4" fmla="*/ 10197753 w 10209470"/>
              <a:gd name="connsiteY4" fmla="*/ 3064687 h 3064687"/>
              <a:gd name="connsiteX5" fmla="*/ 11631 w 10209470"/>
              <a:gd name="connsiteY5" fmla="*/ 3064098 h 3064687"/>
              <a:gd name="connsiteX6" fmla="*/ 5429 w 10209470"/>
              <a:gd name="connsiteY6" fmla="*/ 1699493 h 3064687"/>
              <a:gd name="connsiteX0" fmla="*/ 5429 w 10219018"/>
              <a:gd name="connsiteY0" fmla="*/ 1699493 h 3064098"/>
              <a:gd name="connsiteX1" fmla="*/ 1704922 w 10219018"/>
              <a:gd name="connsiteY1" fmla="*/ 0 h 3064098"/>
              <a:gd name="connsiteX2" fmla="*/ 8502690 w 10219018"/>
              <a:gd name="connsiteY2" fmla="*/ 0 h 3064098"/>
              <a:gd name="connsiteX3" fmla="*/ 10202183 w 10219018"/>
              <a:gd name="connsiteY3" fmla="*/ 1699493 h 3064098"/>
              <a:gd name="connsiteX4" fmla="*/ 10219018 w 10219018"/>
              <a:gd name="connsiteY4" fmla="*/ 3046258 h 3064098"/>
              <a:gd name="connsiteX5" fmla="*/ 11631 w 10219018"/>
              <a:gd name="connsiteY5" fmla="*/ 3064098 h 3064098"/>
              <a:gd name="connsiteX6" fmla="*/ 5429 w 10219018"/>
              <a:gd name="connsiteY6" fmla="*/ 1699493 h 306409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9048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20339 w 10209470"/>
              <a:gd name="connsiteY5" fmla="*/ 3041457 h 3046258"/>
              <a:gd name="connsiteX6" fmla="*/ 5429 w 1020947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4390 w 10209470"/>
              <a:gd name="connsiteY5" fmla="*/ 3036850 h 3046258"/>
              <a:gd name="connsiteX6" fmla="*/ 5429 w 10209470"/>
              <a:gd name="connsiteY6" fmla="*/ 1699493 h 3046258"/>
              <a:gd name="connsiteX0" fmla="*/ 5429 w 10209470"/>
              <a:gd name="connsiteY0" fmla="*/ 1699493 h 3060161"/>
              <a:gd name="connsiteX1" fmla="*/ 1704922 w 10209470"/>
              <a:gd name="connsiteY1" fmla="*/ 0 h 3060161"/>
              <a:gd name="connsiteX2" fmla="*/ 8502690 w 10209470"/>
              <a:gd name="connsiteY2" fmla="*/ 0 h 3060161"/>
              <a:gd name="connsiteX3" fmla="*/ 10202183 w 10209470"/>
              <a:gd name="connsiteY3" fmla="*/ 1699493 h 3060161"/>
              <a:gd name="connsiteX4" fmla="*/ 10188951 w 10209470"/>
              <a:gd name="connsiteY4" fmla="*/ 3060161 h 3060161"/>
              <a:gd name="connsiteX5" fmla="*/ 4390 w 10209470"/>
              <a:gd name="connsiteY5" fmla="*/ 3036850 h 3060161"/>
              <a:gd name="connsiteX6" fmla="*/ 5429 w 10209470"/>
              <a:gd name="connsiteY6" fmla="*/ 1699493 h 3060161"/>
              <a:gd name="connsiteX0" fmla="*/ 7395 w 10205231"/>
              <a:gd name="connsiteY0" fmla="*/ 1184437 h 3060161"/>
              <a:gd name="connsiteX1" fmla="*/ 1700683 w 10205231"/>
              <a:gd name="connsiteY1" fmla="*/ 0 h 3060161"/>
              <a:gd name="connsiteX2" fmla="*/ 8498451 w 10205231"/>
              <a:gd name="connsiteY2" fmla="*/ 0 h 3060161"/>
              <a:gd name="connsiteX3" fmla="*/ 10197944 w 10205231"/>
              <a:gd name="connsiteY3" fmla="*/ 1699493 h 3060161"/>
              <a:gd name="connsiteX4" fmla="*/ 10184712 w 10205231"/>
              <a:gd name="connsiteY4" fmla="*/ 3060161 h 3060161"/>
              <a:gd name="connsiteX5" fmla="*/ 151 w 10205231"/>
              <a:gd name="connsiteY5" fmla="*/ 3036850 h 3060161"/>
              <a:gd name="connsiteX6" fmla="*/ 7395 w 10205231"/>
              <a:gd name="connsiteY6" fmla="*/ 1184437 h 3060161"/>
              <a:gd name="connsiteX0" fmla="*/ 46377 w 10244213"/>
              <a:gd name="connsiteY0" fmla="*/ 1184437 h 3060161"/>
              <a:gd name="connsiteX1" fmla="*/ 926761 w 10244213"/>
              <a:gd name="connsiteY1" fmla="*/ 42925 h 3060161"/>
              <a:gd name="connsiteX2" fmla="*/ 8537433 w 10244213"/>
              <a:gd name="connsiteY2" fmla="*/ 0 h 3060161"/>
              <a:gd name="connsiteX3" fmla="*/ 10236926 w 10244213"/>
              <a:gd name="connsiteY3" fmla="*/ 1699493 h 3060161"/>
              <a:gd name="connsiteX4" fmla="*/ 10223694 w 10244213"/>
              <a:gd name="connsiteY4" fmla="*/ 3060161 h 3060161"/>
              <a:gd name="connsiteX5" fmla="*/ 39133 w 10244213"/>
              <a:gd name="connsiteY5" fmla="*/ 3036850 h 3060161"/>
              <a:gd name="connsiteX6" fmla="*/ 46377 w 10244213"/>
              <a:gd name="connsiteY6" fmla="*/ 1184437 h 3060161"/>
              <a:gd name="connsiteX0" fmla="*/ 7395 w 10205231"/>
              <a:gd name="connsiteY0" fmla="*/ 1184437 h 3060161"/>
              <a:gd name="connsiteX1" fmla="*/ 887779 w 10205231"/>
              <a:gd name="connsiteY1" fmla="*/ 42925 h 3060161"/>
              <a:gd name="connsiteX2" fmla="*/ 8498451 w 10205231"/>
              <a:gd name="connsiteY2" fmla="*/ 0 h 3060161"/>
              <a:gd name="connsiteX3" fmla="*/ 10197944 w 10205231"/>
              <a:gd name="connsiteY3" fmla="*/ 1699493 h 3060161"/>
              <a:gd name="connsiteX4" fmla="*/ 10184712 w 10205231"/>
              <a:gd name="connsiteY4" fmla="*/ 3060161 h 3060161"/>
              <a:gd name="connsiteX5" fmla="*/ 151 w 10205231"/>
              <a:gd name="connsiteY5" fmla="*/ 3036850 h 3060161"/>
              <a:gd name="connsiteX6" fmla="*/ 7395 w 10205231"/>
              <a:gd name="connsiteY6" fmla="*/ 1184437 h 3060161"/>
              <a:gd name="connsiteX0" fmla="*/ 7395 w 10205231"/>
              <a:gd name="connsiteY0" fmla="*/ 1199501 h 3075225"/>
              <a:gd name="connsiteX1" fmla="*/ 887779 w 10205231"/>
              <a:gd name="connsiteY1" fmla="*/ 57989 h 3075225"/>
              <a:gd name="connsiteX2" fmla="*/ 8498451 w 10205231"/>
              <a:gd name="connsiteY2" fmla="*/ 15064 h 3075225"/>
              <a:gd name="connsiteX3" fmla="*/ 10197944 w 10205231"/>
              <a:gd name="connsiteY3" fmla="*/ 1714557 h 3075225"/>
              <a:gd name="connsiteX4" fmla="*/ 10184712 w 10205231"/>
              <a:gd name="connsiteY4" fmla="*/ 3075225 h 3075225"/>
              <a:gd name="connsiteX5" fmla="*/ 151 w 10205231"/>
              <a:gd name="connsiteY5" fmla="*/ 3051914 h 3075225"/>
              <a:gd name="connsiteX6" fmla="*/ 7395 w 10205231"/>
              <a:gd name="connsiteY6" fmla="*/ 1199501 h 3075225"/>
              <a:gd name="connsiteX0" fmla="*/ 7395 w 10205231"/>
              <a:gd name="connsiteY0" fmla="*/ 1184437 h 3060161"/>
              <a:gd name="connsiteX1" fmla="*/ 887779 w 10205231"/>
              <a:gd name="connsiteY1" fmla="*/ 42925 h 3060161"/>
              <a:gd name="connsiteX2" fmla="*/ 8498451 w 10205231"/>
              <a:gd name="connsiteY2" fmla="*/ 0 h 3060161"/>
              <a:gd name="connsiteX3" fmla="*/ 10197944 w 10205231"/>
              <a:gd name="connsiteY3" fmla="*/ 1699493 h 3060161"/>
              <a:gd name="connsiteX4" fmla="*/ 10184712 w 10205231"/>
              <a:gd name="connsiteY4" fmla="*/ 3060161 h 3060161"/>
              <a:gd name="connsiteX5" fmla="*/ 151 w 10205231"/>
              <a:gd name="connsiteY5" fmla="*/ 3036850 h 3060161"/>
              <a:gd name="connsiteX6" fmla="*/ 7395 w 10205231"/>
              <a:gd name="connsiteY6" fmla="*/ 1184437 h 3060161"/>
              <a:gd name="connsiteX0" fmla="*/ 15960 w 10213796"/>
              <a:gd name="connsiteY0" fmla="*/ 1184437 h 3060161"/>
              <a:gd name="connsiteX1" fmla="*/ 896344 w 10213796"/>
              <a:gd name="connsiteY1" fmla="*/ 42925 h 3060161"/>
              <a:gd name="connsiteX2" fmla="*/ 8507016 w 10213796"/>
              <a:gd name="connsiteY2" fmla="*/ 0 h 3060161"/>
              <a:gd name="connsiteX3" fmla="*/ 10206509 w 10213796"/>
              <a:gd name="connsiteY3" fmla="*/ 1699493 h 3060161"/>
              <a:gd name="connsiteX4" fmla="*/ 10193277 w 10213796"/>
              <a:gd name="connsiteY4" fmla="*/ 3060161 h 3060161"/>
              <a:gd name="connsiteX5" fmla="*/ 8716 w 10213796"/>
              <a:gd name="connsiteY5" fmla="*/ 3036850 h 3060161"/>
              <a:gd name="connsiteX6" fmla="*/ 15960 w 10213796"/>
              <a:gd name="connsiteY6" fmla="*/ 1184437 h 3060161"/>
              <a:gd name="connsiteX0" fmla="*/ 7244 w 10205080"/>
              <a:gd name="connsiteY0" fmla="*/ 1184437 h 3060161"/>
              <a:gd name="connsiteX1" fmla="*/ 887628 w 10205080"/>
              <a:gd name="connsiteY1" fmla="*/ 42925 h 3060161"/>
              <a:gd name="connsiteX2" fmla="*/ 8498300 w 10205080"/>
              <a:gd name="connsiteY2" fmla="*/ 0 h 3060161"/>
              <a:gd name="connsiteX3" fmla="*/ 10197793 w 10205080"/>
              <a:gd name="connsiteY3" fmla="*/ 1699493 h 3060161"/>
              <a:gd name="connsiteX4" fmla="*/ 10184561 w 10205080"/>
              <a:gd name="connsiteY4" fmla="*/ 3060161 h 3060161"/>
              <a:gd name="connsiteX5" fmla="*/ 0 w 10205080"/>
              <a:gd name="connsiteY5" fmla="*/ 3036850 h 3060161"/>
              <a:gd name="connsiteX6" fmla="*/ 7244 w 10205080"/>
              <a:gd name="connsiteY6" fmla="*/ 1184437 h 3060161"/>
              <a:gd name="connsiteX0" fmla="*/ 7244 w 10205080"/>
              <a:gd name="connsiteY0" fmla="*/ 1184437 h 3060161"/>
              <a:gd name="connsiteX1" fmla="*/ 887628 w 10205080"/>
              <a:gd name="connsiteY1" fmla="*/ 42925 h 3060161"/>
              <a:gd name="connsiteX2" fmla="*/ 8498300 w 10205080"/>
              <a:gd name="connsiteY2" fmla="*/ 0 h 3060161"/>
              <a:gd name="connsiteX3" fmla="*/ 10197793 w 10205080"/>
              <a:gd name="connsiteY3" fmla="*/ 1699493 h 3060161"/>
              <a:gd name="connsiteX4" fmla="*/ 10184561 w 10205080"/>
              <a:gd name="connsiteY4" fmla="*/ 3060161 h 3060161"/>
              <a:gd name="connsiteX5" fmla="*/ 0 w 10205080"/>
              <a:gd name="connsiteY5" fmla="*/ 3036850 h 3060161"/>
              <a:gd name="connsiteX6" fmla="*/ 7244 w 10205080"/>
              <a:gd name="connsiteY6" fmla="*/ 1184437 h 3060161"/>
              <a:gd name="connsiteX0" fmla="*/ 69 w 10210316"/>
              <a:gd name="connsiteY0" fmla="*/ 1270281 h 3060161"/>
              <a:gd name="connsiteX1" fmla="*/ 892864 w 10210316"/>
              <a:gd name="connsiteY1" fmla="*/ 42925 h 3060161"/>
              <a:gd name="connsiteX2" fmla="*/ 8503536 w 10210316"/>
              <a:gd name="connsiteY2" fmla="*/ 0 h 3060161"/>
              <a:gd name="connsiteX3" fmla="*/ 10203029 w 10210316"/>
              <a:gd name="connsiteY3" fmla="*/ 1699493 h 3060161"/>
              <a:gd name="connsiteX4" fmla="*/ 10189797 w 10210316"/>
              <a:gd name="connsiteY4" fmla="*/ 3060161 h 3060161"/>
              <a:gd name="connsiteX5" fmla="*/ 5236 w 10210316"/>
              <a:gd name="connsiteY5" fmla="*/ 3036850 h 3060161"/>
              <a:gd name="connsiteX6" fmla="*/ 69 w 10210316"/>
              <a:gd name="connsiteY6" fmla="*/ 1270281 h 3060161"/>
              <a:gd name="connsiteX0" fmla="*/ 0 w 10210247"/>
              <a:gd name="connsiteY0" fmla="*/ 1270281 h 3060161"/>
              <a:gd name="connsiteX1" fmla="*/ 892795 w 10210247"/>
              <a:gd name="connsiteY1" fmla="*/ 42925 h 3060161"/>
              <a:gd name="connsiteX2" fmla="*/ 8503467 w 10210247"/>
              <a:gd name="connsiteY2" fmla="*/ 0 h 3060161"/>
              <a:gd name="connsiteX3" fmla="*/ 10202960 w 10210247"/>
              <a:gd name="connsiteY3" fmla="*/ 1699493 h 3060161"/>
              <a:gd name="connsiteX4" fmla="*/ 10189728 w 10210247"/>
              <a:gd name="connsiteY4" fmla="*/ 3060161 h 3060161"/>
              <a:gd name="connsiteX5" fmla="*/ 5167 w 10210247"/>
              <a:gd name="connsiteY5" fmla="*/ 3036850 h 3060161"/>
              <a:gd name="connsiteX6" fmla="*/ 0 w 10210247"/>
              <a:gd name="connsiteY6" fmla="*/ 1270281 h 3060161"/>
              <a:gd name="connsiteX0" fmla="*/ 1038 w 10211285"/>
              <a:gd name="connsiteY0" fmla="*/ 1270281 h 3060161"/>
              <a:gd name="connsiteX1" fmla="*/ 893833 w 10211285"/>
              <a:gd name="connsiteY1" fmla="*/ 42925 h 3060161"/>
              <a:gd name="connsiteX2" fmla="*/ 8504505 w 10211285"/>
              <a:gd name="connsiteY2" fmla="*/ 0 h 3060161"/>
              <a:gd name="connsiteX3" fmla="*/ 10203998 w 10211285"/>
              <a:gd name="connsiteY3" fmla="*/ 1699493 h 3060161"/>
              <a:gd name="connsiteX4" fmla="*/ 10190766 w 10211285"/>
              <a:gd name="connsiteY4" fmla="*/ 3060161 h 3060161"/>
              <a:gd name="connsiteX5" fmla="*/ 0 w 10211285"/>
              <a:gd name="connsiteY5" fmla="*/ 3036852 h 3060161"/>
              <a:gd name="connsiteX6" fmla="*/ 1038 w 10211285"/>
              <a:gd name="connsiteY6" fmla="*/ 1270281 h 3060161"/>
              <a:gd name="connsiteX0" fmla="*/ 1038 w 10190766"/>
              <a:gd name="connsiteY0" fmla="*/ 1270281 h 3060161"/>
              <a:gd name="connsiteX1" fmla="*/ 893833 w 10190766"/>
              <a:gd name="connsiteY1" fmla="*/ 42925 h 3060161"/>
              <a:gd name="connsiteX2" fmla="*/ 8504505 w 10190766"/>
              <a:gd name="connsiteY2" fmla="*/ 0 h 3060161"/>
              <a:gd name="connsiteX3" fmla="*/ 10137602 w 10190766"/>
              <a:gd name="connsiteY3" fmla="*/ 1104747 h 3060161"/>
              <a:gd name="connsiteX4" fmla="*/ 10190766 w 10190766"/>
              <a:gd name="connsiteY4" fmla="*/ 3060161 h 3060161"/>
              <a:gd name="connsiteX5" fmla="*/ 0 w 10190766"/>
              <a:gd name="connsiteY5" fmla="*/ 3036852 h 3060161"/>
              <a:gd name="connsiteX6" fmla="*/ 1038 w 10190766"/>
              <a:gd name="connsiteY6" fmla="*/ 1270281 h 3060161"/>
              <a:gd name="connsiteX0" fmla="*/ 1038 w 10194064"/>
              <a:gd name="connsiteY0" fmla="*/ 1270281 h 3060161"/>
              <a:gd name="connsiteX1" fmla="*/ 893833 w 10194064"/>
              <a:gd name="connsiteY1" fmla="*/ 42925 h 3060161"/>
              <a:gd name="connsiteX2" fmla="*/ 8504505 w 10194064"/>
              <a:gd name="connsiteY2" fmla="*/ 0 h 3060161"/>
              <a:gd name="connsiteX3" fmla="*/ 10137602 w 10194064"/>
              <a:gd name="connsiteY3" fmla="*/ 1104747 h 3060161"/>
              <a:gd name="connsiteX4" fmla="*/ 10190766 w 10194064"/>
              <a:gd name="connsiteY4" fmla="*/ 3060161 h 3060161"/>
              <a:gd name="connsiteX5" fmla="*/ 0 w 10194064"/>
              <a:gd name="connsiteY5" fmla="*/ 3036852 h 3060161"/>
              <a:gd name="connsiteX6" fmla="*/ 1038 w 10194064"/>
              <a:gd name="connsiteY6" fmla="*/ 1270281 h 3060161"/>
              <a:gd name="connsiteX0" fmla="*/ 1038 w 10194064"/>
              <a:gd name="connsiteY0" fmla="*/ 1270281 h 3060161"/>
              <a:gd name="connsiteX1" fmla="*/ 893833 w 10194064"/>
              <a:gd name="connsiteY1" fmla="*/ 42925 h 3060161"/>
              <a:gd name="connsiteX2" fmla="*/ 8504505 w 10194064"/>
              <a:gd name="connsiteY2" fmla="*/ 0 h 3060161"/>
              <a:gd name="connsiteX3" fmla="*/ 10137602 w 10194064"/>
              <a:gd name="connsiteY3" fmla="*/ 1104747 h 3060161"/>
              <a:gd name="connsiteX4" fmla="*/ 10190766 w 10194064"/>
              <a:gd name="connsiteY4" fmla="*/ 3060161 h 3060161"/>
              <a:gd name="connsiteX5" fmla="*/ 0 w 10194064"/>
              <a:gd name="connsiteY5" fmla="*/ 3036852 h 3060161"/>
              <a:gd name="connsiteX6" fmla="*/ 1038 w 10194064"/>
              <a:gd name="connsiteY6" fmla="*/ 1270281 h 3060161"/>
              <a:gd name="connsiteX0" fmla="*/ 1038 w 10200795"/>
              <a:gd name="connsiteY0" fmla="*/ 1232416 h 3022296"/>
              <a:gd name="connsiteX1" fmla="*/ 893833 w 10200795"/>
              <a:gd name="connsiteY1" fmla="*/ 5060 h 3022296"/>
              <a:gd name="connsiteX2" fmla="*/ 9588968 w 10200795"/>
              <a:gd name="connsiteY2" fmla="*/ 94299 h 3022296"/>
              <a:gd name="connsiteX3" fmla="*/ 10137602 w 10200795"/>
              <a:gd name="connsiteY3" fmla="*/ 1066882 h 3022296"/>
              <a:gd name="connsiteX4" fmla="*/ 10190766 w 10200795"/>
              <a:gd name="connsiteY4" fmla="*/ 3022296 h 3022296"/>
              <a:gd name="connsiteX5" fmla="*/ 0 w 10200795"/>
              <a:gd name="connsiteY5" fmla="*/ 2998987 h 3022296"/>
              <a:gd name="connsiteX6" fmla="*/ 1038 w 10200795"/>
              <a:gd name="connsiteY6" fmla="*/ 1232416 h 3022296"/>
              <a:gd name="connsiteX0" fmla="*/ 1038 w 10194064"/>
              <a:gd name="connsiteY0" fmla="*/ 1232416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1038 w 10194064"/>
              <a:gd name="connsiteY6" fmla="*/ 1232416 h 3022296"/>
              <a:gd name="connsiteX0" fmla="*/ 1038 w 10194064"/>
              <a:gd name="connsiteY0" fmla="*/ 1232416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1038 w 10194064"/>
              <a:gd name="connsiteY6" fmla="*/ 1232416 h 3022296"/>
              <a:gd name="connsiteX0" fmla="*/ 1038 w 10194064"/>
              <a:gd name="connsiteY0" fmla="*/ 1232416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1038 w 10194064"/>
              <a:gd name="connsiteY6" fmla="*/ 1232416 h 3022296"/>
              <a:gd name="connsiteX0" fmla="*/ 45302 w 10194064"/>
              <a:gd name="connsiteY0" fmla="*/ 1232418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45302 w 10194064"/>
              <a:gd name="connsiteY6" fmla="*/ 1232418 h 3022296"/>
              <a:gd name="connsiteX0" fmla="*/ 45302 w 10194064"/>
              <a:gd name="connsiteY0" fmla="*/ 1232418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45302 w 10194064"/>
              <a:gd name="connsiteY6" fmla="*/ 1232418 h 3022296"/>
              <a:gd name="connsiteX0" fmla="*/ 27781 w 10194064"/>
              <a:gd name="connsiteY0" fmla="*/ 1232418 h 3022296"/>
              <a:gd name="connsiteX1" fmla="*/ 893833 w 10194064"/>
              <a:gd name="connsiteY1" fmla="*/ 5060 h 3022296"/>
              <a:gd name="connsiteX2" fmla="*/ 9588968 w 10194064"/>
              <a:gd name="connsiteY2" fmla="*/ 94299 h 3022296"/>
              <a:gd name="connsiteX3" fmla="*/ 10137602 w 10194064"/>
              <a:gd name="connsiteY3" fmla="*/ 1066882 h 3022296"/>
              <a:gd name="connsiteX4" fmla="*/ 10190766 w 10194064"/>
              <a:gd name="connsiteY4" fmla="*/ 3022296 h 3022296"/>
              <a:gd name="connsiteX5" fmla="*/ 0 w 10194064"/>
              <a:gd name="connsiteY5" fmla="*/ 2998987 h 3022296"/>
              <a:gd name="connsiteX6" fmla="*/ 27781 w 10194064"/>
              <a:gd name="connsiteY6" fmla="*/ 1232418 h 3022296"/>
              <a:gd name="connsiteX0" fmla="*/ 27781 w 10194064"/>
              <a:gd name="connsiteY0" fmla="*/ 1325064 h 3114942"/>
              <a:gd name="connsiteX1" fmla="*/ 893833 w 10194064"/>
              <a:gd name="connsiteY1" fmla="*/ 97706 h 3114942"/>
              <a:gd name="connsiteX2" fmla="*/ 9588968 w 10194064"/>
              <a:gd name="connsiteY2" fmla="*/ 186945 h 3114942"/>
              <a:gd name="connsiteX3" fmla="*/ 10137602 w 10194064"/>
              <a:gd name="connsiteY3" fmla="*/ 1159528 h 3114942"/>
              <a:gd name="connsiteX4" fmla="*/ 10190766 w 10194064"/>
              <a:gd name="connsiteY4" fmla="*/ 3114942 h 3114942"/>
              <a:gd name="connsiteX5" fmla="*/ 0 w 10194064"/>
              <a:gd name="connsiteY5" fmla="*/ 3091633 h 3114942"/>
              <a:gd name="connsiteX6" fmla="*/ 27781 w 10194064"/>
              <a:gd name="connsiteY6" fmla="*/ 1325064 h 3114942"/>
              <a:gd name="connsiteX0" fmla="*/ 27781 w 10194064"/>
              <a:gd name="connsiteY0" fmla="*/ 1227359 h 3017237"/>
              <a:gd name="connsiteX1" fmla="*/ 893833 w 10194064"/>
              <a:gd name="connsiteY1" fmla="*/ 1 h 3017237"/>
              <a:gd name="connsiteX2" fmla="*/ 9588968 w 10194064"/>
              <a:gd name="connsiteY2" fmla="*/ 89240 h 3017237"/>
              <a:gd name="connsiteX3" fmla="*/ 10137602 w 10194064"/>
              <a:gd name="connsiteY3" fmla="*/ 1061823 h 3017237"/>
              <a:gd name="connsiteX4" fmla="*/ 10190766 w 10194064"/>
              <a:gd name="connsiteY4" fmla="*/ 3017237 h 3017237"/>
              <a:gd name="connsiteX5" fmla="*/ 0 w 10194064"/>
              <a:gd name="connsiteY5" fmla="*/ 2993928 h 3017237"/>
              <a:gd name="connsiteX6" fmla="*/ 27781 w 10194064"/>
              <a:gd name="connsiteY6" fmla="*/ 1227359 h 3017237"/>
              <a:gd name="connsiteX0" fmla="*/ 27781 w 10194064"/>
              <a:gd name="connsiteY0" fmla="*/ 1232412 h 3022290"/>
              <a:gd name="connsiteX1" fmla="*/ 893833 w 10194064"/>
              <a:gd name="connsiteY1" fmla="*/ 5054 h 3022290"/>
              <a:gd name="connsiteX2" fmla="*/ 9588968 w 10194064"/>
              <a:gd name="connsiteY2" fmla="*/ 94293 h 3022290"/>
              <a:gd name="connsiteX3" fmla="*/ 10137602 w 10194064"/>
              <a:gd name="connsiteY3" fmla="*/ 1066876 h 3022290"/>
              <a:gd name="connsiteX4" fmla="*/ 10190766 w 10194064"/>
              <a:gd name="connsiteY4" fmla="*/ 3022290 h 3022290"/>
              <a:gd name="connsiteX5" fmla="*/ 0 w 10194064"/>
              <a:gd name="connsiteY5" fmla="*/ 2998981 h 3022290"/>
              <a:gd name="connsiteX6" fmla="*/ 27781 w 10194064"/>
              <a:gd name="connsiteY6" fmla="*/ 1232412 h 3022290"/>
              <a:gd name="connsiteX0" fmla="*/ 27781 w 10194064"/>
              <a:gd name="connsiteY0" fmla="*/ 1227359 h 3017237"/>
              <a:gd name="connsiteX1" fmla="*/ 893833 w 10194064"/>
              <a:gd name="connsiteY1" fmla="*/ 1 h 3017237"/>
              <a:gd name="connsiteX2" fmla="*/ 9588968 w 10194064"/>
              <a:gd name="connsiteY2" fmla="*/ 89240 h 3017237"/>
              <a:gd name="connsiteX3" fmla="*/ 10137602 w 10194064"/>
              <a:gd name="connsiteY3" fmla="*/ 1061823 h 3017237"/>
              <a:gd name="connsiteX4" fmla="*/ 10190766 w 10194064"/>
              <a:gd name="connsiteY4" fmla="*/ 3017237 h 3017237"/>
              <a:gd name="connsiteX5" fmla="*/ 0 w 10194064"/>
              <a:gd name="connsiteY5" fmla="*/ 2993928 h 3017237"/>
              <a:gd name="connsiteX6" fmla="*/ 27781 w 10194064"/>
              <a:gd name="connsiteY6" fmla="*/ 1227359 h 301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4064" h="3017237">
                <a:moveTo>
                  <a:pt x="27781" y="1227359"/>
                </a:moveTo>
                <a:cubicBezTo>
                  <a:pt x="171273" y="54606"/>
                  <a:pt x="277663" y="122706"/>
                  <a:pt x="893833" y="1"/>
                </a:cubicBezTo>
                <a:lnTo>
                  <a:pt x="9588968" y="89240"/>
                </a:lnTo>
                <a:cubicBezTo>
                  <a:pt x="9933710" y="89240"/>
                  <a:pt x="10078806" y="567367"/>
                  <a:pt x="10137602" y="1061823"/>
                </a:cubicBezTo>
                <a:cubicBezTo>
                  <a:pt x="10217130" y="1904081"/>
                  <a:pt x="10188699" y="2439310"/>
                  <a:pt x="10190766" y="3017237"/>
                </a:cubicBezTo>
                <a:lnTo>
                  <a:pt x="0" y="2993928"/>
                </a:lnTo>
                <a:cubicBezTo>
                  <a:pt x="4139" y="1941001"/>
                  <a:pt x="5359" y="1411669"/>
                  <a:pt x="27781" y="1227359"/>
                </a:cubicBezTo>
                <a:close/>
              </a:path>
            </a:pathLst>
          </a:custGeom>
          <a:solidFill>
            <a:schemeClr val="accent5">
              <a:lumMod val="5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Acknowledgments</a:t>
            </a:r>
            <a:endParaRPr lang="en-US" sz="40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24923468" y="25575406"/>
            <a:ext cx="11189733" cy="1631024"/>
          </a:xfrm>
          <a:prstGeom prst="rect">
            <a:avLst/>
          </a:prstGeom>
          <a:noFill/>
        </p:spPr>
        <p:txBody>
          <a:bodyPr wrap="square" rtlCol="0">
            <a:spAutoFit/>
          </a:bodyPr>
          <a:lstStyle/>
          <a:p>
            <a:pPr algn="just"/>
            <a:r>
              <a:rPr lang="en-US" sz="3333" dirty="0">
                <a:solidFill>
                  <a:schemeClr val="bg1"/>
                </a:solidFill>
                <a:latin typeface="Times New Roman" panose="02020603050405020304" pitchFamily="18" charset="0"/>
                <a:cs typeface="Times New Roman" panose="02020603050405020304" pitchFamily="18" charset="0"/>
              </a:rPr>
              <a:t>Thanks to our sponsor, Alex Wright and AMEC Foster Wheeler, for their support and guidance. Thanks as well to Dr. Kevin Franke and Levi </a:t>
            </a:r>
            <a:r>
              <a:rPr lang="en-US" sz="3333" dirty="0" err="1">
                <a:solidFill>
                  <a:schemeClr val="bg1"/>
                </a:solidFill>
                <a:latin typeface="Times New Roman" panose="02020603050405020304" pitchFamily="18" charset="0"/>
                <a:cs typeface="Times New Roman" panose="02020603050405020304" pitchFamily="18" charset="0"/>
              </a:rPr>
              <a:t>Ekstrom</a:t>
            </a:r>
            <a:r>
              <a:rPr lang="en-US" sz="3333" dirty="0">
                <a:solidFill>
                  <a:schemeClr val="bg1"/>
                </a:solidFill>
                <a:latin typeface="Times New Roman" panose="02020603050405020304" pitchFamily="18" charset="0"/>
                <a:cs typeface="Times New Roman" panose="02020603050405020304" pitchFamily="18" charset="0"/>
              </a:rPr>
              <a:t> for their </a:t>
            </a:r>
            <a:r>
              <a:rPr lang="en-US" sz="3333" dirty="0" smtClean="0">
                <a:solidFill>
                  <a:schemeClr val="bg1"/>
                </a:solidFill>
                <a:latin typeface="Times New Roman" panose="02020603050405020304" pitchFamily="18" charset="0"/>
                <a:cs typeface="Times New Roman" panose="02020603050405020304" pitchFamily="18" charset="0"/>
              </a:rPr>
              <a:t>advice and support.</a:t>
            </a:r>
            <a:endParaRPr lang="en-US" sz="3333" dirty="0">
              <a:solidFill>
                <a:schemeClr val="bg1"/>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5102087" y="1378893"/>
            <a:ext cx="27763303" cy="784830"/>
          </a:xfrm>
          <a:prstGeom prst="rect">
            <a:avLst/>
          </a:prstGeom>
          <a:noFill/>
        </p:spPr>
        <p:txBody>
          <a:bodyPr wrap="square" rtlCol="0">
            <a:spAutoFit/>
          </a:bodyPr>
          <a:lstStyle/>
          <a:p>
            <a:pPr algn="ctr"/>
            <a:r>
              <a:rPr lang="en-US" sz="4500" dirty="0">
                <a:solidFill>
                  <a:schemeClr val="bg1"/>
                </a:solidFill>
                <a:latin typeface="Times New Roman" panose="02020603050405020304" pitchFamily="18" charset="0"/>
                <a:cs typeface="Times New Roman" panose="02020603050405020304" pitchFamily="18" charset="0"/>
              </a:rPr>
              <a:t>University of California, San Francisco, Mission Bay Campus</a:t>
            </a:r>
            <a:endParaRPr lang="en-US" sz="4500" i="1"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447297" y="1021451"/>
            <a:ext cx="5293822" cy="2282613"/>
          </a:xfrm>
          <a:prstGeom prst="rect">
            <a:avLst/>
          </a:prstGeom>
          <a:noFill/>
          <a:scene3d>
            <a:camera prst="isometricOffAxis1Right"/>
            <a:lightRig rig="threePt" dir="t"/>
          </a:scene3d>
        </p:spPr>
        <p:txBody>
          <a:bodyPr wrap="none" lIns="76200" tIns="38100" rIns="76200" bIns="38100">
            <a:spAutoFit/>
          </a:bodyPr>
          <a:lstStyle/>
          <a:p>
            <a:pPr algn="ctr"/>
            <a:r>
              <a:rPr lang="en-US" sz="14333" b="1" spc="42" dirty="0">
                <a:ln w="9525" cmpd="sng">
                  <a:solidFill>
                    <a:schemeClr val="accent1"/>
                  </a:solidFill>
                  <a:prstDash val="solid"/>
                </a:ln>
                <a:solidFill>
                  <a:srgbClr val="70AD47">
                    <a:tint val="1000"/>
                  </a:srgbClr>
                </a:solidFill>
                <a:effectLst>
                  <a:glow rad="38100">
                    <a:schemeClr val="accent1">
                      <a:alpha val="40000"/>
                    </a:schemeClr>
                  </a:glow>
                </a:effectLst>
                <a:latin typeface="Castellar" panose="020A0402060406010301" pitchFamily="18" charset="0"/>
              </a:rPr>
              <a:t>BFCC</a:t>
            </a:r>
            <a:endParaRPr lang="en-US" sz="14333" b="1" spc="42" dirty="0">
              <a:ln w="9525" cmpd="sng">
                <a:solidFill>
                  <a:schemeClr val="accent1"/>
                </a:solidFill>
                <a:prstDash val="solid"/>
              </a:ln>
              <a:solidFill>
                <a:srgbClr val="70AD47">
                  <a:tint val="1000"/>
                </a:srgbClr>
              </a:solidFill>
              <a:effectLst>
                <a:glow rad="38100">
                  <a:schemeClr val="accent1">
                    <a:alpha val="40000"/>
                  </a:schemeClr>
                </a:glow>
              </a:effectLst>
              <a:latin typeface="Castellar" panose="020A0402060406010301" pitchFamily="18" charset="0"/>
            </a:endParaRPr>
          </a:p>
        </p:txBody>
      </p:sp>
      <p:sp>
        <p:nvSpPr>
          <p:cNvPr id="69" name="Rounded Rectangle 68"/>
          <p:cNvSpPr/>
          <p:nvPr/>
        </p:nvSpPr>
        <p:spPr>
          <a:xfrm>
            <a:off x="24674889" y="4706781"/>
            <a:ext cx="11739180" cy="8592742"/>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3500" dirty="0">
                <a:latin typeface="Times New Roman" panose="02020603050405020304" pitchFamily="18" charset="0"/>
                <a:cs typeface="Times New Roman" panose="02020603050405020304" pitchFamily="18" charset="0"/>
              </a:rPr>
              <a:t>The site lies in an area that has high potential for ground shaking and liquefaction due to large faults and clayey soils in the area. A design response spectrum was created to show the typical maximum accelerations for a building on the site, so that engineers could design the seismic aspects of the building accordingly. </a:t>
            </a:r>
            <a:r>
              <a:rPr lang="en-US" sz="3500" dirty="0">
                <a:latin typeface="Times New Roman" panose="02020603050405020304" pitchFamily="18" charset="0"/>
                <a:cs typeface="Times New Roman" panose="02020603050405020304" pitchFamily="18" charset="0"/>
              </a:rPr>
              <a:t>To better access the liquefaction potential, an analysis of the </a:t>
            </a:r>
            <a:r>
              <a:rPr lang="en-US" sz="3500" dirty="0" smtClean="0">
                <a:latin typeface="Times New Roman" panose="02020603050405020304" pitchFamily="18" charset="0"/>
                <a:cs typeface="Times New Roman" panose="02020603050405020304" pitchFamily="18" charset="0"/>
              </a:rPr>
              <a:t>soil </a:t>
            </a:r>
            <a:r>
              <a:rPr lang="en-US" sz="3500" dirty="0">
                <a:latin typeface="Times New Roman" panose="02020603050405020304" pitchFamily="18" charset="0"/>
                <a:cs typeface="Times New Roman" panose="02020603050405020304" pitchFamily="18" charset="0"/>
              </a:rPr>
              <a:t>and nearby faults were done. </a:t>
            </a:r>
            <a:r>
              <a:rPr lang="en-US" sz="3500" dirty="0">
                <a:latin typeface="Times New Roman" panose="02020603050405020304" pitchFamily="18" charset="0"/>
                <a:cs typeface="Times New Roman" panose="02020603050405020304" pitchFamily="18" charset="0"/>
              </a:rPr>
              <a:t>Using liquefaction software and nearby fault data, a liquefaction hazard report was made based off the 475 and 2475 return-year earthquake. It was found that the site has high potential for liquefaction. </a:t>
            </a:r>
            <a:r>
              <a:rPr lang="en-US" sz="3500" dirty="0">
                <a:latin typeface="Times New Roman" panose="02020603050405020304" pitchFamily="18" charset="0"/>
                <a:cs typeface="Times New Roman" panose="02020603050405020304" pitchFamily="18" charset="0"/>
              </a:rPr>
              <a:t>To mitigate these hazards, it is recommended to do soil improvements, and design the foundation </a:t>
            </a:r>
            <a:r>
              <a:rPr lang="en-US" sz="3500" dirty="0" smtClean="0">
                <a:latin typeface="Times New Roman" panose="02020603050405020304" pitchFamily="18" charset="0"/>
                <a:cs typeface="Times New Roman" panose="02020603050405020304" pitchFamily="18" charset="0"/>
              </a:rPr>
              <a:t>to </a:t>
            </a:r>
            <a:r>
              <a:rPr lang="en-US" sz="3500" dirty="0">
                <a:latin typeface="Times New Roman" panose="02020603050405020304" pitchFamily="18" charset="0"/>
                <a:cs typeface="Times New Roman" panose="02020603050405020304" pitchFamily="18" charset="0"/>
              </a:rPr>
              <a:t>resist the effects of liquefaction.</a:t>
            </a:r>
            <a:endParaRPr lang="en-US" sz="3500" dirty="0"/>
          </a:p>
        </p:txBody>
      </p:sp>
      <p:sp>
        <p:nvSpPr>
          <p:cNvPr id="71" name="Rounded Rectangle 14"/>
          <p:cNvSpPr/>
          <p:nvPr/>
        </p:nvSpPr>
        <p:spPr>
          <a:xfrm>
            <a:off x="24701035" y="4687248"/>
            <a:ext cx="11713035" cy="1188038"/>
          </a:xfrm>
          <a:custGeom>
            <a:avLst/>
            <a:gdLst>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18894259 h 20593752"/>
              <a:gd name="connsiteX8" fmla="*/ 0 w 10196754"/>
              <a:gd name="connsiteY8" fmla="*/ 1699493 h 20593752"/>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5597360 h 20593752"/>
              <a:gd name="connsiteX8" fmla="*/ 0 w 101967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497261 w 10234854"/>
              <a:gd name="connsiteY5" fmla="*/ 205937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573461 w 10234854"/>
              <a:gd name="connsiteY5" fmla="*/ 205175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1699493 w 10234854"/>
              <a:gd name="connsiteY5" fmla="*/ 20593752 h 20593752"/>
              <a:gd name="connsiteX6" fmla="*/ 0 w 10234854"/>
              <a:gd name="connsiteY6" fmla="*/ 5597360 h 20593752"/>
              <a:gd name="connsiteX7" fmla="*/ 0 w 10234854"/>
              <a:gd name="connsiteY7" fmla="*/ 1699493 h 20593752"/>
              <a:gd name="connsiteX0" fmla="*/ 0 w 10234854"/>
              <a:gd name="connsiteY0" fmla="*/ 1699493 h 5952082"/>
              <a:gd name="connsiteX1" fmla="*/ 1699493 w 10234854"/>
              <a:gd name="connsiteY1" fmla="*/ 0 h 5952082"/>
              <a:gd name="connsiteX2" fmla="*/ 8497261 w 10234854"/>
              <a:gd name="connsiteY2" fmla="*/ 0 h 5952082"/>
              <a:gd name="connsiteX3" fmla="*/ 10196754 w 10234854"/>
              <a:gd name="connsiteY3" fmla="*/ 1699493 h 5952082"/>
              <a:gd name="connsiteX4" fmla="*/ 10234854 w 10234854"/>
              <a:gd name="connsiteY4" fmla="*/ 5330660 h 5952082"/>
              <a:gd name="connsiteX5" fmla="*/ 0 w 10234854"/>
              <a:gd name="connsiteY5" fmla="*/ 5597360 h 5952082"/>
              <a:gd name="connsiteX6" fmla="*/ 0 w 10234854"/>
              <a:gd name="connsiteY6" fmla="*/ 1699493 h 5952082"/>
              <a:gd name="connsiteX0" fmla="*/ 0 w 10234854"/>
              <a:gd name="connsiteY0" fmla="*/ 1699493 h 5721163"/>
              <a:gd name="connsiteX1" fmla="*/ 1699493 w 10234854"/>
              <a:gd name="connsiteY1" fmla="*/ 0 h 5721163"/>
              <a:gd name="connsiteX2" fmla="*/ 8497261 w 10234854"/>
              <a:gd name="connsiteY2" fmla="*/ 0 h 5721163"/>
              <a:gd name="connsiteX3" fmla="*/ 10196754 w 10234854"/>
              <a:gd name="connsiteY3" fmla="*/ 1699493 h 5721163"/>
              <a:gd name="connsiteX4" fmla="*/ 10234854 w 10234854"/>
              <a:gd name="connsiteY4" fmla="*/ 5330660 h 5721163"/>
              <a:gd name="connsiteX5" fmla="*/ 0 w 10234854"/>
              <a:gd name="connsiteY5" fmla="*/ 5597360 h 5721163"/>
              <a:gd name="connsiteX6" fmla="*/ 0 w 10234854"/>
              <a:gd name="connsiteY6" fmla="*/ 1699493 h 5721163"/>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5330660 h 5597360"/>
              <a:gd name="connsiteX5" fmla="*/ 0 w 10234854"/>
              <a:gd name="connsiteY5" fmla="*/ 5597360 h 5597360"/>
              <a:gd name="connsiteX6" fmla="*/ 0 w 10234854"/>
              <a:gd name="connsiteY6" fmla="*/ 1699493 h 5597360"/>
              <a:gd name="connsiteX0" fmla="*/ 0 w 10272954"/>
              <a:gd name="connsiteY0" fmla="*/ 1699493 h 5597360"/>
              <a:gd name="connsiteX1" fmla="*/ 1699493 w 10272954"/>
              <a:gd name="connsiteY1" fmla="*/ 0 h 5597360"/>
              <a:gd name="connsiteX2" fmla="*/ 8497261 w 10272954"/>
              <a:gd name="connsiteY2" fmla="*/ 0 h 5597360"/>
              <a:gd name="connsiteX3" fmla="*/ 10196754 w 10272954"/>
              <a:gd name="connsiteY3" fmla="*/ 1699493 h 5597360"/>
              <a:gd name="connsiteX4" fmla="*/ 10272954 w 10272954"/>
              <a:gd name="connsiteY4" fmla="*/ 5521160 h 5597360"/>
              <a:gd name="connsiteX5" fmla="*/ 0 w 10272954"/>
              <a:gd name="connsiteY5" fmla="*/ 5597360 h 5597360"/>
              <a:gd name="connsiteX6" fmla="*/ 0 w 10272954"/>
              <a:gd name="connsiteY6" fmla="*/ 1699493 h 5597360"/>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3506990 h 5597360"/>
              <a:gd name="connsiteX5" fmla="*/ 0 w 10234854"/>
              <a:gd name="connsiteY5" fmla="*/ 5597360 h 5597360"/>
              <a:gd name="connsiteX6" fmla="*/ 0 w 10234854"/>
              <a:gd name="connsiteY6" fmla="*/ 1699493 h 5597360"/>
              <a:gd name="connsiteX0" fmla="*/ 0 w 10234854"/>
              <a:gd name="connsiteY0" fmla="*/ 1699493 h 3616209"/>
              <a:gd name="connsiteX1" fmla="*/ 1699493 w 10234854"/>
              <a:gd name="connsiteY1" fmla="*/ 0 h 3616209"/>
              <a:gd name="connsiteX2" fmla="*/ 8497261 w 10234854"/>
              <a:gd name="connsiteY2" fmla="*/ 0 h 3616209"/>
              <a:gd name="connsiteX3" fmla="*/ 10196754 w 10234854"/>
              <a:gd name="connsiteY3" fmla="*/ 1699493 h 3616209"/>
              <a:gd name="connsiteX4" fmla="*/ 10234854 w 10234854"/>
              <a:gd name="connsiteY4" fmla="*/ 3506990 h 3616209"/>
              <a:gd name="connsiteX5" fmla="*/ 38100 w 10234854"/>
              <a:gd name="connsiteY5" fmla="*/ 3616209 h 3616209"/>
              <a:gd name="connsiteX6" fmla="*/ 0 w 10234854"/>
              <a:gd name="connsiteY6" fmla="*/ 1699493 h 3616209"/>
              <a:gd name="connsiteX0" fmla="*/ 0 w 10234854"/>
              <a:gd name="connsiteY0" fmla="*/ 1699493 h 3506990"/>
              <a:gd name="connsiteX1" fmla="*/ 1699493 w 10234854"/>
              <a:gd name="connsiteY1" fmla="*/ 0 h 3506990"/>
              <a:gd name="connsiteX2" fmla="*/ 8497261 w 10234854"/>
              <a:gd name="connsiteY2" fmla="*/ 0 h 3506990"/>
              <a:gd name="connsiteX3" fmla="*/ 10196754 w 10234854"/>
              <a:gd name="connsiteY3" fmla="*/ 1699493 h 3506990"/>
              <a:gd name="connsiteX4" fmla="*/ 10234854 w 10234854"/>
              <a:gd name="connsiteY4" fmla="*/ 3506990 h 3506990"/>
              <a:gd name="connsiteX5" fmla="*/ 38100 w 10234854"/>
              <a:gd name="connsiteY5" fmla="*/ 3451113 h 3506990"/>
              <a:gd name="connsiteX6" fmla="*/ 0 w 10234854"/>
              <a:gd name="connsiteY6" fmla="*/ 1699493 h 3506990"/>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1114 w 10205155"/>
              <a:gd name="connsiteY0" fmla="*/ 1699493 h 3451113"/>
              <a:gd name="connsiteX1" fmla="*/ 1700607 w 10205155"/>
              <a:gd name="connsiteY1" fmla="*/ 0 h 3451113"/>
              <a:gd name="connsiteX2" fmla="*/ 8498375 w 10205155"/>
              <a:gd name="connsiteY2" fmla="*/ 0 h 3451113"/>
              <a:gd name="connsiteX3" fmla="*/ 10197868 w 10205155"/>
              <a:gd name="connsiteY3" fmla="*/ 1699493 h 3451113"/>
              <a:gd name="connsiteX4" fmla="*/ 10204070 w 10205155"/>
              <a:gd name="connsiteY4" fmla="*/ 3433273 h 3451113"/>
              <a:gd name="connsiteX5" fmla="*/ 39214 w 10205155"/>
              <a:gd name="connsiteY5" fmla="*/ 3451113 h 3451113"/>
              <a:gd name="connsiteX6" fmla="*/ 1114 w 10205155"/>
              <a:gd name="connsiteY6" fmla="*/ 1699493 h 3451113"/>
              <a:gd name="connsiteX0" fmla="*/ 1114 w 10205155"/>
              <a:gd name="connsiteY0" fmla="*/ 1699493 h 3441899"/>
              <a:gd name="connsiteX1" fmla="*/ 1700607 w 10205155"/>
              <a:gd name="connsiteY1" fmla="*/ 0 h 3441899"/>
              <a:gd name="connsiteX2" fmla="*/ 8498375 w 10205155"/>
              <a:gd name="connsiteY2" fmla="*/ 0 h 3441899"/>
              <a:gd name="connsiteX3" fmla="*/ 10197868 w 10205155"/>
              <a:gd name="connsiteY3" fmla="*/ 1699493 h 3441899"/>
              <a:gd name="connsiteX4" fmla="*/ 10204070 w 10205155"/>
              <a:gd name="connsiteY4" fmla="*/ 3433273 h 3441899"/>
              <a:gd name="connsiteX5" fmla="*/ 7316 w 10205155"/>
              <a:gd name="connsiteY5" fmla="*/ 3441899 h 3441899"/>
              <a:gd name="connsiteX6" fmla="*/ 1114 w 10205155"/>
              <a:gd name="connsiteY6" fmla="*/ 1699493 h 3441899"/>
              <a:gd name="connsiteX0" fmla="*/ 1114 w 10205155"/>
              <a:gd name="connsiteY0" fmla="*/ 1699493 h 3451702"/>
              <a:gd name="connsiteX1" fmla="*/ 1700607 w 10205155"/>
              <a:gd name="connsiteY1" fmla="*/ 0 h 3451702"/>
              <a:gd name="connsiteX2" fmla="*/ 8498375 w 10205155"/>
              <a:gd name="connsiteY2" fmla="*/ 0 h 3451702"/>
              <a:gd name="connsiteX3" fmla="*/ 10197868 w 10205155"/>
              <a:gd name="connsiteY3" fmla="*/ 1699493 h 3451702"/>
              <a:gd name="connsiteX4" fmla="*/ 10193438 w 10205155"/>
              <a:gd name="connsiteY4" fmla="*/ 3451702 h 3451702"/>
              <a:gd name="connsiteX5" fmla="*/ 7316 w 10205155"/>
              <a:gd name="connsiteY5" fmla="*/ 3441899 h 3451702"/>
              <a:gd name="connsiteX6" fmla="*/ 1114 w 10205155"/>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441899 h 3451702"/>
              <a:gd name="connsiteX6" fmla="*/ 5429 w 10209470"/>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064098 h 3451702"/>
              <a:gd name="connsiteX6" fmla="*/ 5429 w 10209470"/>
              <a:gd name="connsiteY6" fmla="*/ 1699493 h 3451702"/>
              <a:gd name="connsiteX0" fmla="*/ 5429 w 10209470"/>
              <a:gd name="connsiteY0" fmla="*/ 1699493 h 3119974"/>
              <a:gd name="connsiteX1" fmla="*/ 1704922 w 10209470"/>
              <a:gd name="connsiteY1" fmla="*/ 0 h 3119974"/>
              <a:gd name="connsiteX2" fmla="*/ 8502690 w 10209470"/>
              <a:gd name="connsiteY2" fmla="*/ 0 h 3119974"/>
              <a:gd name="connsiteX3" fmla="*/ 10202183 w 10209470"/>
              <a:gd name="connsiteY3" fmla="*/ 1699493 h 3119974"/>
              <a:gd name="connsiteX4" fmla="*/ 10197753 w 10209470"/>
              <a:gd name="connsiteY4" fmla="*/ 3119974 h 3119974"/>
              <a:gd name="connsiteX5" fmla="*/ 11631 w 10209470"/>
              <a:gd name="connsiteY5" fmla="*/ 3064098 h 3119974"/>
              <a:gd name="connsiteX6" fmla="*/ 5429 w 10209470"/>
              <a:gd name="connsiteY6" fmla="*/ 1699493 h 3119974"/>
              <a:gd name="connsiteX0" fmla="*/ 5429 w 10209470"/>
              <a:gd name="connsiteY0" fmla="*/ 1699493 h 3101545"/>
              <a:gd name="connsiteX1" fmla="*/ 1704922 w 10209470"/>
              <a:gd name="connsiteY1" fmla="*/ 0 h 3101545"/>
              <a:gd name="connsiteX2" fmla="*/ 8502690 w 10209470"/>
              <a:gd name="connsiteY2" fmla="*/ 0 h 3101545"/>
              <a:gd name="connsiteX3" fmla="*/ 10202183 w 10209470"/>
              <a:gd name="connsiteY3" fmla="*/ 1699493 h 3101545"/>
              <a:gd name="connsiteX4" fmla="*/ 10197753 w 10209470"/>
              <a:gd name="connsiteY4" fmla="*/ 3101545 h 3101545"/>
              <a:gd name="connsiteX5" fmla="*/ 11631 w 10209470"/>
              <a:gd name="connsiteY5" fmla="*/ 3064098 h 3101545"/>
              <a:gd name="connsiteX6" fmla="*/ 5429 w 10209470"/>
              <a:gd name="connsiteY6" fmla="*/ 1699493 h 3101545"/>
              <a:gd name="connsiteX0" fmla="*/ 5429 w 10209470"/>
              <a:gd name="connsiteY0" fmla="*/ 1699493 h 3073901"/>
              <a:gd name="connsiteX1" fmla="*/ 1704922 w 10209470"/>
              <a:gd name="connsiteY1" fmla="*/ 0 h 3073901"/>
              <a:gd name="connsiteX2" fmla="*/ 8502690 w 10209470"/>
              <a:gd name="connsiteY2" fmla="*/ 0 h 3073901"/>
              <a:gd name="connsiteX3" fmla="*/ 10202183 w 10209470"/>
              <a:gd name="connsiteY3" fmla="*/ 1699493 h 3073901"/>
              <a:gd name="connsiteX4" fmla="*/ 10197753 w 10209470"/>
              <a:gd name="connsiteY4" fmla="*/ 3073901 h 3073901"/>
              <a:gd name="connsiteX5" fmla="*/ 11631 w 10209470"/>
              <a:gd name="connsiteY5" fmla="*/ 3064098 h 3073901"/>
              <a:gd name="connsiteX6" fmla="*/ 5429 w 10209470"/>
              <a:gd name="connsiteY6" fmla="*/ 1699493 h 3073901"/>
              <a:gd name="connsiteX0" fmla="*/ 5429 w 10209470"/>
              <a:gd name="connsiteY0" fmla="*/ 1699493 h 3064687"/>
              <a:gd name="connsiteX1" fmla="*/ 1704922 w 10209470"/>
              <a:gd name="connsiteY1" fmla="*/ 0 h 3064687"/>
              <a:gd name="connsiteX2" fmla="*/ 8502690 w 10209470"/>
              <a:gd name="connsiteY2" fmla="*/ 0 h 3064687"/>
              <a:gd name="connsiteX3" fmla="*/ 10202183 w 10209470"/>
              <a:gd name="connsiteY3" fmla="*/ 1699493 h 3064687"/>
              <a:gd name="connsiteX4" fmla="*/ 10197753 w 10209470"/>
              <a:gd name="connsiteY4" fmla="*/ 3064687 h 3064687"/>
              <a:gd name="connsiteX5" fmla="*/ 11631 w 10209470"/>
              <a:gd name="connsiteY5" fmla="*/ 3064098 h 3064687"/>
              <a:gd name="connsiteX6" fmla="*/ 5429 w 10209470"/>
              <a:gd name="connsiteY6" fmla="*/ 1699493 h 3064687"/>
              <a:gd name="connsiteX0" fmla="*/ 5429 w 10219018"/>
              <a:gd name="connsiteY0" fmla="*/ 1699493 h 3064098"/>
              <a:gd name="connsiteX1" fmla="*/ 1704922 w 10219018"/>
              <a:gd name="connsiteY1" fmla="*/ 0 h 3064098"/>
              <a:gd name="connsiteX2" fmla="*/ 8502690 w 10219018"/>
              <a:gd name="connsiteY2" fmla="*/ 0 h 3064098"/>
              <a:gd name="connsiteX3" fmla="*/ 10202183 w 10219018"/>
              <a:gd name="connsiteY3" fmla="*/ 1699493 h 3064098"/>
              <a:gd name="connsiteX4" fmla="*/ 10219018 w 10219018"/>
              <a:gd name="connsiteY4" fmla="*/ 3046258 h 3064098"/>
              <a:gd name="connsiteX5" fmla="*/ 11631 w 10219018"/>
              <a:gd name="connsiteY5" fmla="*/ 3064098 h 3064098"/>
              <a:gd name="connsiteX6" fmla="*/ 5429 w 10219018"/>
              <a:gd name="connsiteY6" fmla="*/ 1699493 h 306409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9048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20339 w 10209470"/>
              <a:gd name="connsiteY5" fmla="*/ 3041457 h 3046258"/>
              <a:gd name="connsiteX6" fmla="*/ 5429 w 1020947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4390 w 10209470"/>
              <a:gd name="connsiteY5" fmla="*/ 3036850 h 3046258"/>
              <a:gd name="connsiteX6" fmla="*/ 5429 w 10209470"/>
              <a:gd name="connsiteY6" fmla="*/ 1699493 h 3046258"/>
              <a:gd name="connsiteX0" fmla="*/ 5429 w 10209470"/>
              <a:gd name="connsiteY0" fmla="*/ 1699493 h 3060161"/>
              <a:gd name="connsiteX1" fmla="*/ 1704922 w 10209470"/>
              <a:gd name="connsiteY1" fmla="*/ 0 h 3060161"/>
              <a:gd name="connsiteX2" fmla="*/ 8502690 w 10209470"/>
              <a:gd name="connsiteY2" fmla="*/ 0 h 3060161"/>
              <a:gd name="connsiteX3" fmla="*/ 10202183 w 10209470"/>
              <a:gd name="connsiteY3" fmla="*/ 1699493 h 3060161"/>
              <a:gd name="connsiteX4" fmla="*/ 10188951 w 10209470"/>
              <a:gd name="connsiteY4" fmla="*/ 3060161 h 3060161"/>
              <a:gd name="connsiteX5" fmla="*/ 4390 w 10209470"/>
              <a:gd name="connsiteY5" fmla="*/ 3036850 h 3060161"/>
              <a:gd name="connsiteX6" fmla="*/ 5429 w 10209470"/>
              <a:gd name="connsiteY6" fmla="*/ 1699493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1699493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2203971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09497"/>
              <a:gd name="connsiteY0" fmla="*/ 2171424 h 3060161"/>
              <a:gd name="connsiteX1" fmla="*/ 1714382 w 10209497"/>
              <a:gd name="connsiteY1" fmla="*/ 0 h 3060161"/>
              <a:gd name="connsiteX2" fmla="*/ 8512150 w 10209497"/>
              <a:gd name="connsiteY2" fmla="*/ 0 h 3060161"/>
              <a:gd name="connsiteX3" fmla="*/ 10202118 w 10209497"/>
              <a:gd name="connsiteY3" fmla="*/ 2203971 h 3060161"/>
              <a:gd name="connsiteX4" fmla="*/ 10198411 w 10209497"/>
              <a:gd name="connsiteY4" fmla="*/ 3060161 h 3060161"/>
              <a:gd name="connsiteX5" fmla="*/ 13850 w 10209497"/>
              <a:gd name="connsiteY5" fmla="*/ 3036850 h 3060161"/>
              <a:gd name="connsiteX6" fmla="*/ 5364 w 10209497"/>
              <a:gd name="connsiteY6" fmla="*/ 2171424 h 3060161"/>
              <a:gd name="connsiteX0" fmla="*/ 5430 w 10200038"/>
              <a:gd name="connsiteY0" fmla="*/ 2171424 h 3060161"/>
              <a:gd name="connsiteX1" fmla="*/ 1704923 w 10200038"/>
              <a:gd name="connsiteY1" fmla="*/ 0 h 3060161"/>
              <a:gd name="connsiteX2" fmla="*/ 8502691 w 10200038"/>
              <a:gd name="connsiteY2" fmla="*/ 0 h 3060161"/>
              <a:gd name="connsiteX3" fmla="*/ 10192659 w 10200038"/>
              <a:gd name="connsiteY3" fmla="*/ 2203971 h 3060161"/>
              <a:gd name="connsiteX4" fmla="*/ 10188952 w 10200038"/>
              <a:gd name="connsiteY4" fmla="*/ 3060161 h 3060161"/>
              <a:gd name="connsiteX5" fmla="*/ 4391 w 10200038"/>
              <a:gd name="connsiteY5" fmla="*/ 3036850 h 3060161"/>
              <a:gd name="connsiteX6" fmla="*/ 5430 w 10200038"/>
              <a:gd name="connsiteY6" fmla="*/ 2171424 h 3060161"/>
              <a:gd name="connsiteX0" fmla="*/ 14063 w 10208671"/>
              <a:gd name="connsiteY0" fmla="*/ 2171424 h 3060161"/>
              <a:gd name="connsiteX1" fmla="*/ 1713556 w 10208671"/>
              <a:gd name="connsiteY1" fmla="*/ 0 h 3060161"/>
              <a:gd name="connsiteX2" fmla="*/ 8511324 w 10208671"/>
              <a:gd name="connsiteY2" fmla="*/ 0 h 3060161"/>
              <a:gd name="connsiteX3" fmla="*/ 10201292 w 10208671"/>
              <a:gd name="connsiteY3" fmla="*/ 2203971 h 3060161"/>
              <a:gd name="connsiteX4" fmla="*/ 10197585 w 10208671"/>
              <a:gd name="connsiteY4" fmla="*/ 3060161 h 3060161"/>
              <a:gd name="connsiteX5" fmla="*/ 114 w 10208671"/>
              <a:gd name="connsiteY5" fmla="*/ 3036850 h 3060161"/>
              <a:gd name="connsiteX6" fmla="*/ 14063 w 10208671"/>
              <a:gd name="connsiteY6" fmla="*/ 2171424 h 3060161"/>
              <a:gd name="connsiteX0" fmla="*/ 14063 w 10208671"/>
              <a:gd name="connsiteY0" fmla="*/ 2285339 h 3174076"/>
              <a:gd name="connsiteX1" fmla="*/ 1720011 w 10208671"/>
              <a:gd name="connsiteY1" fmla="*/ 0 h 3174076"/>
              <a:gd name="connsiteX2" fmla="*/ 8511324 w 10208671"/>
              <a:gd name="connsiteY2" fmla="*/ 113915 h 3174076"/>
              <a:gd name="connsiteX3" fmla="*/ 10201292 w 10208671"/>
              <a:gd name="connsiteY3" fmla="*/ 2317886 h 3174076"/>
              <a:gd name="connsiteX4" fmla="*/ 10197585 w 10208671"/>
              <a:gd name="connsiteY4" fmla="*/ 3174076 h 3174076"/>
              <a:gd name="connsiteX5" fmla="*/ 114 w 10208671"/>
              <a:gd name="connsiteY5" fmla="*/ 3150765 h 3174076"/>
              <a:gd name="connsiteX6" fmla="*/ 14063 w 10208671"/>
              <a:gd name="connsiteY6" fmla="*/ 2285339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903 w 10208593"/>
              <a:gd name="connsiteY0" fmla="*/ 1780860 h 3174076"/>
              <a:gd name="connsiteX1" fmla="*/ 1719933 w 10208593"/>
              <a:gd name="connsiteY1" fmla="*/ 0 h 3174076"/>
              <a:gd name="connsiteX2" fmla="*/ 8511246 w 10208593"/>
              <a:gd name="connsiteY2" fmla="*/ 113915 h 3174076"/>
              <a:gd name="connsiteX3" fmla="*/ 10201214 w 10208593"/>
              <a:gd name="connsiteY3" fmla="*/ 2317886 h 3174076"/>
              <a:gd name="connsiteX4" fmla="*/ 10197507 w 10208593"/>
              <a:gd name="connsiteY4" fmla="*/ 3174076 h 3174076"/>
              <a:gd name="connsiteX5" fmla="*/ 36 w 10208593"/>
              <a:gd name="connsiteY5" fmla="*/ 3150765 h 3174076"/>
              <a:gd name="connsiteX6" fmla="*/ 168903 w 10208593"/>
              <a:gd name="connsiteY6" fmla="*/ 1780860 h 3174076"/>
              <a:gd name="connsiteX0" fmla="*/ 291526 w 10208573"/>
              <a:gd name="connsiteY0" fmla="*/ 1780860 h 3174076"/>
              <a:gd name="connsiteX1" fmla="*/ 1719913 w 10208573"/>
              <a:gd name="connsiteY1" fmla="*/ 0 h 3174076"/>
              <a:gd name="connsiteX2" fmla="*/ 8511226 w 10208573"/>
              <a:gd name="connsiteY2" fmla="*/ 113915 h 3174076"/>
              <a:gd name="connsiteX3" fmla="*/ 10201194 w 10208573"/>
              <a:gd name="connsiteY3" fmla="*/ 2317886 h 3174076"/>
              <a:gd name="connsiteX4" fmla="*/ 10197487 w 10208573"/>
              <a:gd name="connsiteY4" fmla="*/ 3174076 h 3174076"/>
              <a:gd name="connsiteX5" fmla="*/ 16 w 10208573"/>
              <a:gd name="connsiteY5" fmla="*/ 3150765 h 3174076"/>
              <a:gd name="connsiteX6" fmla="*/ 291526 w 10208573"/>
              <a:gd name="connsiteY6" fmla="*/ 1780860 h 3174076"/>
              <a:gd name="connsiteX0" fmla="*/ 265707 w 10208574"/>
              <a:gd name="connsiteY0" fmla="*/ 1683219 h 3174076"/>
              <a:gd name="connsiteX1" fmla="*/ 1719914 w 10208574"/>
              <a:gd name="connsiteY1" fmla="*/ 0 h 3174076"/>
              <a:gd name="connsiteX2" fmla="*/ 8511227 w 10208574"/>
              <a:gd name="connsiteY2" fmla="*/ 113915 h 3174076"/>
              <a:gd name="connsiteX3" fmla="*/ 10201195 w 10208574"/>
              <a:gd name="connsiteY3" fmla="*/ 2317886 h 3174076"/>
              <a:gd name="connsiteX4" fmla="*/ 10197488 w 10208574"/>
              <a:gd name="connsiteY4" fmla="*/ 3174076 h 3174076"/>
              <a:gd name="connsiteX5" fmla="*/ 17 w 10208574"/>
              <a:gd name="connsiteY5" fmla="*/ 3150765 h 3174076"/>
              <a:gd name="connsiteX6" fmla="*/ 265707 w 10208574"/>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388344 w 10208568"/>
              <a:gd name="connsiteY0" fmla="*/ 1276381 h 3174076"/>
              <a:gd name="connsiteX1" fmla="*/ 1719908 w 10208568"/>
              <a:gd name="connsiteY1" fmla="*/ 0 h 3174076"/>
              <a:gd name="connsiteX2" fmla="*/ 8511221 w 10208568"/>
              <a:gd name="connsiteY2" fmla="*/ 113915 h 3174076"/>
              <a:gd name="connsiteX3" fmla="*/ 10201189 w 10208568"/>
              <a:gd name="connsiteY3" fmla="*/ 2317886 h 3174076"/>
              <a:gd name="connsiteX4" fmla="*/ 10197482 w 10208568"/>
              <a:gd name="connsiteY4" fmla="*/ 3174076 h 3174076"/>
              <a:gd name="connsiteX5" fmla="*/ 11 w 10208568"/>
              <a:gd name="connsiteY5" fmla="*/ 3150765 h 3174076"/>
              <a:gd name="connsiteX6" fmla="*/ 388344 w 10208568"/>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401254 w 10221478"/>
              <a:gd name="connsiteY0" fmla="*/ 1276381 h 3174076"/>
              <a:gd name="connsiteX1" fmla="*/ 1732818 w 10221478"/>
              <a:gd name="connsiteY1" fmla="*/ 0 h 3174076"/>
              <a:gd name="connsiteX2" fmla="*/ 8524131 w 10221478"/>
              <a:gd name="connsiteY2" fmla="*/ 113915 h 3174076"/>
              <a:gd name="connsiteX3" fmla="*/ 10214099 w 10221478"/>
              <a:gd name="connsiteY3" fmla="*/ 2317886 h 3174076"/>
              <a:gd name="connsiteX4" fmla="*/ 10210392 w 10221478"/>
              <a:gd name="connsiteY4" fmla="*/ 3174076 h 3174076"/>
              <a:gd name="connsiteX5" fmla="*/ 11 w 10221478"/>
              <a:gd name="connsiteY5" fmla="*/ 3134492 h 3174076"/>
              <a:gd name="connsiteX6" fmla="*/ 401254 w 10221478"/>
              <a:gd name="connsiteY6" fmla="*/ 1276381 h 3174076"/>
              <a:gd name="connsiteX0" fmla="*/ 401254 w 10221354"/>
              <a:gd name="connsiteY0" fmla="*/ 1325202 h 3222897"/>
              <a:gd name="connsiteX1" fmla="*/ 1732818 w 10221354"/>
              <a:gd name="connsiteY1" fmla="*/ 48821 h 3222897"/>
              <a:gd name="connsiteX2" fmla="*/ 8511221 w 10221354"/>
              <a:gd name="connsiteY2" fmla="*/ 0 h 3222897"/>
              <a:gd name="connsiteX3" fmla="*/ 10214099 w 10221354"/>
              <a:gd name="connsiteY3" fmla="*/ 2366707 h 3222897"/>
              <a:gd name="connsiteX4" fmla="*/ 10210392 w 10221354"/>
              <a:gd name="connsiteY4" fmla="*/ 3222897 h 3222897"/>
              <a:gd name="connsiteX5" fmla="*/ 11 w 10221354"/>
              <a:gd name="connsiteY5" fmla="*/ 3183313 h 3222897"/>
              <a:gd name="connsiteX6" fmla="*/ 401254 w 10221354"/>
              <a:gd name="connsiteY6" fmla="*/ 1325202 h 3222897"/>
              <a:gd name="connsiteX0" fmla="*/ 401254 w 10221354"/>
              <a:gd name="connsiteY0" fmla="*/ 1325202 h 3206623"/>
              <a:gd name="connsiteX1" fmla="*/ 1732818 w 10221354"/>
              <a:gd name="connsiteY1" fmla="*/ 48821 h 3206623"/>
              <a:gd name="connsiteX2" fmla="*/ 8511221 w 10221354"/>
              <a:gd name="connsiteY2" fmla="*/ 0 h 3206623"/>
              <a:gd name="connsiteX3" fmla="*/ 10214099 w 10221354"/>
              <a:gd name="connsiteY3" fmla="*/ 2366707 h 3206623"/>
              <a:gd name="connsiteX4" fmla="*/ 10100658 w 10221354"/>
              <a:gd name="connsiteY4" fmla="*/ 3206623 h 3206623"/>
              <a:gd name="connsiteX5" fmla="*/ 11 w 10221354"/>
              <a:gd name="connsiteY5" fmla="*/ 3183313 h 3206623"/>
              <a:gd name="connsiteX6" fmla="*/ 401254 w 10221354"/>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27532 w 10126936"/>
              <a:gd name="connsiteY0" fmla="*/ 1308928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427532 w 10126936"/>
              <a:gd name="connsiteY6" fmla="*/ 1308928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10103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5042 h 3194577"/>
              <a:gd name="connsiteX1" fmla="*/ 1759096 w 10126936"/>
              <a:gd name="connsiteY1" fmla="*/ 14331 h 3194577"/>
              <a:gd name="connsiteX2" fmla="*/ 8608503 w 10126936"/>
              <a:gd name="connsiteY2" fmla="*/ 4228 h 3194577"/>
              <a:gd name="connsiteX3" fmla="*/ 9846626 w 10126936"/>
              <a:gd name="connsiteY3" fmla="*/ 1638626 h 3194577"/>
              <a:gd name="connsiteX4" fmla="*/ 10126936 w 10126936"/>
              <a:gd name="connsiteY4" fmla="*/ 3194577 h 3194577"/>
              <a:gd name="connsiteX5" fmla="*/ 0 w 10126936"/>
              <a:gd name="connsiteY5" fmla="*/ 3171267 h 3194577"/>
              <a:gd name="connsiteX6" fmla="*/ 378709 w 10126936"/>
              <a:gd name="connsiteY6" fmla="*/ 1055042 h 3194577"/>
              <a:gd name="connsiteX0" fmla="*/ 378709 w 10126936"/>
              <a:gd name="connsiteY0" fmla="*/ 1055664 h 3195199"/>
              <a:gd name="connsiteX1" fmla="*/ 1759096 w 10126936"/>
              <a:gd name="connsiteY1" fmla="*/ 14953 h 3195199"/>
              <a:gd name="connsiteX2" fmla="*/ 8608503 w 10126936"/>
              <a:gd name="connsiteY2" fmla="*/ 4850 h 3195199"/>
              <a:gd name="connsiteX3" fmla="*/ 9846626 w 10126936"/>
              <a:gd name="connsiteY3" fmla="*/ 1639248 h 3195199"/>
              <a:gd name="connsiteX4" fmla="*/ 10126936 w 10126936"/>
              <a:gd name="connsiteY4" fmla="*/ 3195199 h 3195199"/>
              <a:gd name="connsiteX5" fmla="*/ 0 w 10126936"/>
              <a:gd name="connsiteY5" fmla="*/ 3171889 h 3195199"/>
              <a:gd name="connsiteX6" fmla="*/ 378709 w 10126936"/>
              <a:gd name="connsiteY6" fmla="*/ 1055664 h 3195199"/>
              <a:gd name="connsiteX0" fmla="*/ 378709 w 10126936"/>
              <a:gd name="connsiteY0" fmla="*/ 1066723 h 3206258"/>
              <a:gd name="connsiteX1" fmla="*/ 1755340 w 10126936"/>
              <a:gd name="connsiteY1" fmla="*/ 14789 h 3206258"/>
              <a:gd name="connsiteX2" fmla="*/ 8608503 w 10126936"/>
              <a:gd name="connsiteY2" fmla="*/ 15909 h 3206258"/>
              <a:gd name="connsiteX3" fmla="*/ 9846626 w 10126936"/>
              <a:gd name="connsiteY3" fmla="*/ 1650307 h 3206258"/>
              <a:gd name="connsiteX4" fmla="*/ 10126936 w 10126936"/>
              <a:gd name="connsiteY4" fmla="*/ 3206258 h 3206258"/>
              <a:gd name="connsiteX5" fmla="*/ 0 w 10126936"/>
              <a:gd name="connsiteY5" fmla="*/ 3182948 h 3206258"/>
              <a:gd name="connsiteX6" fmla="*/ 378709 w 101269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42069 w 10149951"/>
              <a:gd name="connsiteY3" fmla="*/ 1291191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23714 w 10149951"/>
              <a:gd name="connsiteY0" fmla="*/ 849143 h 3210328"/>
              <a:gd name="connsiteX1" fmla="*/ 1750783 w 10149951"/>
              <a:gd name="connsiteY1" fmla="*/ 18859 h 3210328"/>
              <a:gd name="connsiteX2" fmla="*/ 8603946 w 10149951"/>
              <a:gd name="connsiteY2" fmla="*/ 19979 h 3210328"/>
              <a:gd name="connsiteX3" fmla="*/ 9892508 w 10149951"/>
              <a:gd name="connsiteY3" fmla="*/ 1122866 h 3210328"/>
              <a:gd name="connsiteX4" fmla="*/ 10149951 w 10149951"/>
              <a:gd name="connsiteY4" fmla="*/ 3210328 h 3210328"/>
              <a:gd name="connsiteX5" fmla="*/ 0 w 10149951"/>
              <a:gd name="connsiteY5" fmla="*/ 3187018 h 3210328"/>
              <a:gd name="connsiteX6" fmla="*/ 323714 w 10149951"/>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29024 w 10155261"/>
              <a:gd name="connsiteY0" fmla="*/ 867953 h 3229138"/>
              <a:gd name="connsiteX1" fmla="*/ 1756093 w 10155261"/>
              <a:gd name="connsiteY1" fmla="*/ 37669 h 3229138"/>
              <a:gd name="connsiteX2" fmla="*/ 8609256 w 10155261"/>
              <a:gd name="connsiteY2" fmla="*/ 38789 h 3229138"/>
              <a:gd name="connsiteX3" fmla="*/ 9897818 w 10155261"/>
              <a:gd name="connsiteY3" fmla="*/ 1141676 h 3229138"/>
              <a:gd name="connsiteX4" fmla="*/ 10155261 w 10155261"/>
              <a:gd name="connsiteY4" fmla="*/ 3229138 h 3229138"/>
              <a:gd name="connsiteX5" fmla="*/ 0 w 10155261"/>
              <a:gd name="connsiteY5" fmla="*/ 3181201 h 3229138"/>
              <a:gd name="connsiteX6" fmla="*/ 329024 w 10155261"/>
              <a:gd name="connsiteY6" fmla="*/ 867953 h 3229138"/>
              <a:gd name="connsiteX0" fmla="*/ 329024 w 10147107"/>
              <a:gd name="connsiteY0" fmla="*/ 867953 h 3229138"/>
              <a:gd name="connsiteX1" fmla="*/ 1756093 w 10147107"/>
              <a:gd name="connsiteY1" fmla="*/ 37669 h 3229138"/>
              <a:gd name="connsiteX2" fmla="*/ 8609256 w 10147107"/>
              <a:gd name="connsiteY2" fmla="*/ 38789 h 3229138"/>
              <a:gd name="connsiteX3" fmla="*/ 9897818 w 10147107"/>
              <a:gd name="connsiteY3" fmla="*/ 1141676 h 3229138"/>
              <a:gd name="connsiteX4" fmla="*/ 10147107 w 10147107"/>
              <a:gd name="connsiteY4" fmla="*/ 3229138 h 3229138"/>
              <a:gd name="connsiteX5" fmla="*/ 0 w 10147107"/>
              <a:gd name="connsiteY5" fmla="*/ 3181201 h 3229138"/>
              <a:gd name="connsiteX6" fmla="*/ 329024 w 10147107"/>
              <a:gd name="connsiteY6" fmla="*/ 867953 h 32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7107" h="3229138">
                <a:moveTo>
                  <a:pt x="329024" y="867953"/>
                </a:moveTo>
                <a:cubicBezTo>
                  <a:pt x="447188" y="589125"/>
                  <a:pt x="540387" y="-177796"/>
                  <a:pt x="1756093" y="37669"/>
                </a:cubicBezTo>
                <a:lnTo>
                  <a:pt x="8609256" y="38789"/>
                </a:lnTo>
                <a:cubicBezTo>
                  <a:pt x="9569415" y="-101287"/>
                  <a:pt x="9665295" y="520235"/>
                  <a:pt x="9897818" y="1141676"/>
                </a:cubicBezTo>
                <a:cubicBezTo>
                  <a:pt x="10039191" y="1803144"/>
                  <a:pt x="10090619" y="2065814"/>
                  <a:pt x="10147107" y="3229138"/>
                </a:cubicBezTo>
                <a:lnTo>
                  <a:pt x="0" y="3181201"/>
                </a:lnTo>
                <a:cubicBezTo>
                  <a:pt x="32977" y="2209748"/>
                  <a:pt x="197791" y="1253472"/>
                  <a:pt x="329024" y="867953"/>
                </a:cubicBezTo>
                <a:close/>
              </a:path>
            </a:pathLst>
          </a:custGeom>
          <a:solidFill>
            <a:schemeClr val="accent5">
              <a:lumMod val="5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Seismic Hazards</a:t>
            </a:r>
            <a:endParaRPr lang="en-US" sz="4000" b="1" dirty="0">
              <a:latin typeface="Times New Roman" panose="02020603050405020304" pitchFamily="18" charset="0"/>
              <a:cs typeface="Times New Roman" panose="02020603050405020304" pitchFamily="18" charset="0"/>
            </a:endParaRPr>
          </a:p>
        </p:txBody>
      </p:sp>
      <p:sp>
        <p:nvSpPr>
          <p:cNvPr id="72" name="Rounded Rectangle 71"/>
          <p:cNvSpPr/>
          <p:nvPr/>
        </p:nvSpPr>
        <p:spPr>
          <a:xfrm>
            <a:off x="179291" y="20776163"/>
            <a:ext cx="11739180" cy="6449580"/>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3500" dirty="0">
                <a:latin typeface="Times New Roman" panose="02020603050405020304" pitchFamily="18" charset="0"/>
                <a:cs typeface="Times New Roman" panose="02020603050405020304" pitchFamily="18" charset="0"/>
              </a:rPr>
              <a:t>A description of the subsurface soils </a:t>
            </a:r>
            <a:r>
              <a:rPr lang="en-US" sz="3500" dirty="0">
                <a:latin typeface="Times New Roman" panose="02020603050405020304" pitchFamily="18" charset="0"/>
                <a:cs typeface="Times New Roman" panose="02020603050405020304" pitchFamily="18" charset="0"/>
              </a:rPr>
              <a:t>was </a:t>
            </a:r>
            <a:r>
              <a:rPr lang="en-US" sz="3500" dirty="0">
                <a:latin typeface="Times New Roman" panose="02020603050405020304" pitchFamily="18" charset="0"/>
                <a:cs typeface="Times New Roman" panose="02020603050405020304" pitchFamily="18" charset="0"/>
              </a:rPr>
              <a:t>created using field exploration and laboratory testing of samples. There were about 3 boring logs and corresponding analyses completed and the raw data was given to us. There were also about 8 cone penetration tests completed in various locations on the site. This data was used to complete a soil profile to make it easier to see what type of soil is present and other properties of the soil. The groundwater levels for the site is an important property gained.  </a:t>
            </a:r>
          </a:p>
        </p:txBody>
      </p:sp>
      <p:sp>
        <p:nvSpPr>
          <p:cNvPr id="73" name="Rounded Rectangle 14"/>
          <p:cNvSpPr/>
          <p:nvPr/>
        </p:nvSpPr>
        <p:spPr>
          <a:xfrm>
            <a:off x="179291" y="20756628"/>
            <a:ext cx="11739181" cy="1038660"/>
          </a:xfrm>
          <a:custGeom>
            <a:avLst/>
            <a:gdLst>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18894259 h 20593752"/>
              <a:gd name="connsiteX8" fmla="*/ 0 w 10196754"/>
              <a:gd name="connsiteY8" fmla="*/ 1699493 h 20593752"/>
              <a:gd name="connsiteX0" fmla="*/ 0 w 10196754"/>
              <a:gd name="connsiteY0" fmla="*/ 1699493 h 20593752"/>
              <a:gd name="connsiteX1" fmla="*/ 1699493 w 10196754"/>
              <a:gd name="connsiteY1" fmla="*/ 0 h 20593752"/>
              <a:gd name="connsiteX2" fmla="*/ 8497261 w 10196754"/>
              <a:gd name="connsiteY2" fmla="*/ 0 h 20593752"/>
              <a:gd name="connsiteX3" fmla="*/ 10196754 w 10196754"/>
              <a:gd name="connsiteY3" fmla="*/ 1699493 h 20593752"/>
              <a:gd name="connsiteX4" fmla="*/ 10196754 w 10196754"/>
              <a:gd name="connsiteY4" fmla="*/ 18894259 h 20593752"/>
              <a:gd name="connsiteX5" fmla="*/ 8497261 w 10196754"/>
              <a:gd name="connsiteY5" fmla="*/ 20593752 h 20593752"/>
              <a:gd name="connsiteX6" fmla="*/ 1699493 w 10196754"/>
              <a:gd name="connsiteY6" fmla="*/ 20593752 h 20593752"/>
              <a:gd name="connsiteX7" fmla="*/ 0 w 10196754"/>
              <a:gd name="connsiteY7" fmla="*/ 5597360 h 20593752"/>
              <a:gd name="connsiteX8" fmla="*/ 0 w 101967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497261 w 10234854"/>
              <a:gd name="connsiteY5" fmla="*/ 205937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8573461 w 10234854"/>
              <a:gd name="connsiteY5" fmla="*/ 20517552 h 20593752"/>
              <a:gd name="connsiteX6" fmla="*/ 1699493 w 10234854"/>
              <a:gd name="connsiteY6" fmla="*/ 20593752 h 20593752"/>
              <a:gd name="connsiteX7" fmla="*/ 0 w 10234854"/>
              <a:gd name="connsiteY7" fmla="*/ 5597360 h 20593752"/>
              <a:gd name="connsiteX8" fmla="*/ 0 w 10234854"/>
              <a:gd name="connsiteY8" fmla="*/ 1699493 h 20593752"/>
              <a:gd name="connsiteX0" fmla="*/ 0 w 10234854"/>
              <a:gd name="connsiteY0" fmla="*/ 1699493 h 20593752"/>
              <a:gd name="connsiteX1" fmla="*/ 1699493 w 10234854"/>
              <a:gd name="connsiteY1" fmla="*/ 0 h 20593752"/>
              <a:gd name="connsiteX2" fmla="*/ 8497261 w 10234854"/>
              <a:gd name="connsiteY2" fmla="*/ 0 h 20593752"/>
              <a:gd name="connsiteX3" fmla="*/ 10196754 w 10234854"/>
              <a:gd name="connsiteY3" fmla="*/ 1699493 h 20593752"/>
              <a:gd name="connsiteX4" fmla="*/ 10234854 w 10234854"/>
              <a:gd name="connsiteY4" fmla="*/ 5330660 h 20593752"/>
              <a:gd name="connsiteX5" fmla="*/ 1699493 w 10234854"/>
              <a:gd name="connsiteY5" fmla="*/ 20593752 h 20593752"/>
              <a:gd name="connsiteX6" fmla="*/ 0 w 10234854"/>
              <a:gd name="connsiteY6" fmla="*/ 5597360 h 20593752"/>
              <a:gd name="connsiteX7" fmla="*/ 0 w 10234854"/>
              <a:gd name="connsiteY7" fmla="*/ 1699493 h 20593752"/>
              <a:gd name="connsiteX0" fmla="*/ 0 w 10234854"/>
              <a:gd name="connsiteY0" fmla="*/ 1699493 h 5952082"/>
              <a:gd name="connsiteX1" fmla="*/ 1699493 w 10234854"/>
              <a:gd name="connsiteY1" fmla="*/ 0 h 5952082"/>
              <a:gd name="connsiteX2" fmla="*/ 8497261 w 10234854"/>
              <a:gd name="connsiteY2" fmla="*/ 0 h 5952082"/>
              <a:gd name="connsiteX3" fmla="*/ 10196754 w 10234854"/>
              <a:gd name="connsiteY3" fmla="*/ 1699493 h 5952082"/>
              <a:gd name="connsiteX4" fmla="*/ 10234854 w 10234854"/>
              <a:gd name="connsiteY4" fmla="*/ 5330660 h 5952082"/>
              <a:gd name="connsiteX5" fmla="*/ 0 w 10234854"/>
              <a:gd name="connsiteY5" fmla="*/ 5597360 h 5952082"/>
              <a:gd name="connsiteX6" fmla="*/ 0 w 10234854"/>
              <a:gd name="connsiteY6" fmla="*/ 1699493 h 5952082"/>
              <a:gd name="connsiteX0" fmla="*/ 0 w 10234854"/>
              <a:gd name="connsiteY0" fmla="*/ 1699493 h 5721163"/>
              <a:gd name="connsiteX1" fmla="*/ 1699493 w 10234854"/>
              <a:gd name="connsiteY1" fmla="*/ 0 h 5721163"/>
              <a:gd name="connsiteX2" fmla="*/ 8497261 w 10234854"/>
              <a:gd name="connsiteY2" fmla="*/ 0 h 5721163"/>
              <a:gd name="connsiteX3" fmla="*/ 10196754 w 10234854"/>
              <a:gd name="connsiteY3" fmla="*/ 1699493 h 5721163"/>
              <a:gd name="connsiteX4" fmla="*/ 10234854 w 10234854"/>
              <a:gd name="connsiteY4" fmla="*/ 5330660 h 5721163"/>
              <a:gd name="connsiteX5" fmla="*/ 0 w 10234854"/>
              <a:gd name="connsiteY5" fmla="*/ 5597360 h 5721163"/>
              <a:gd name="connsiteX6" fmla="*/ 0 w 10234854"/>
              <a:gd name="connsiteY6" fmla="*/ 1699493 h 5721163"/>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5330660 h 5597360"/>
              <a:gd name="connsiteX5" fmla="*/ 0 w 10234854"/>
              <a:gd name="connsiteY5" fmla="*/ 5597360 h 5597360"/>
              <a:gd name="connsiteX6" fmla="*/ 0 w 10234854"/>
              <a:gd name="connsiteY6" fmla="*/ 1699493 h 5597360"/>
              <a:gd name="connsiteX0" fmla="*/ 0 w 10272954"/>
              <a:gd name="connsiteY0" fmla="*/ 1699493 h 5597360"/>
              <a:gd name="connsiteX1" fmla="*/ 1699493 w 10272954"/>
              <a:gd name="connsiteY1" fmla="*/ 0 h 5597360"/>
              <a:gd name="connsiteX2" fmla="*/ 8497261 w 10272954"/>
              <a:gd name="connsiteY2" fmla="*/ 0 h 5597360"/>
              <a:gd name="connsiteX3" fmla="*/ 10196754 w 10272954"/>
              <a:gd name="connsiteY3" fmla="*/ 1699493 h 5597360"/>
              <a:gd name="connsiteX4" fmla="*/ 10272954 w 10272954"/>
              <a:gd name="connsiteY4" fmla="*/ 5521160 h 5597360"/>
              <a:gd name="connsiteX5" fmla="*/ 0 w 10272954"/>
              <a:gd name="connsiteY5" fmla="*/ 5597360 h 5597360"/>
              <a:gd name="connsiteX6" fmla="*/ 0 w 10272954"/>
              <a:gd name="connsiteY6" fmla="*/ 1699493 h 5597360"/>
              <a:gd name="connsiteX0" fmla="*/ 0 w 10234854"/>
              <a:gd name="connsiteY0" fmla="*/ 1699493 h 5597360"/>
              <a:gd name="connsiteX1" fmla="*/ 1699493 w 10234854"/>
              <a:gd name="connsiteY1" fmla="*/ 0 h 5597360"/>
              <a:gd name="connsiteX2" fmla="*/ 8497261 w 10234854"/>
              <a:gd name="connsiteY2" fmla="*/ 0 h 5597360"/>
              <a:gd name="connsiteX3" fmla="*/ 10196754 w 10234854"/>
              <a:gd name="connsiteY3" fmla="*/ 1699493 h 5597360"/>
              <a:gd name="connsiteX4" fmla="*/ 10234854 w 10234854"/>
              <a:gd name="connsiteY4" fmla="*/ 3506990 h 5597360"/>
              <a:gd name="connsiteX5" fmla="*/ 0 w 10234854"/>
              <a:gd name="connsiteY5" fmla="*/ 5597360 h 5597360"/>
              <a:gd name="connsiteX6" fmla="*/ 0 w 10234854"/>
              <a:gd name="connsiteY6" fmla="*/ 1699493 h 5597360"/>
              <a:gd name="connsiteX0" fmla="*/ 0 w 10234854"/>
              <a:gd name="connsiteY0" fmla="*/ 1699493 h 3616209"/>
              <a:gd name="connsiteX1" fmla="*/ 1699493 w 10234854"/>
              <a:gd name="connsiteY1" fmla="*/ 0 h 3616209"/>
              <a:gd name="connsiteX2" fmla="*/ 8497261 w 10234854"/>
              <a:gd name="connsiteY2" fmla="*/ 0 h 3616209"/>
              <a:gd name="connsiteX3" fmla="*/ 10196754 w 10234854"/>
              <a:gd name="connsiteY3" fmla="*/ 1699493 h 3616209"/>
              <a:gd name="connsiteX4" fmla="*/ 10234854 w 10234854"/>
              <a:gd name="connsiteY4" fmla="*/ 3506990 h 3616209"/>
              <a:gd name="connsiteX5" fmla="*/ 38100 w 10234854"/>
              <a:gd name="connsiteY5" fmla="*/ 3616209 h 3616209"/>
              <a:gd name="connsiteX6" fmla="*/ 0 w 10234854"/>
              <a:gd name="connsiteY6" fmla="*/ 1699493 h 3616209"/>
              <a:gd name="connsiteX0" fmla="*/ 0 w 10234854"/>
              <a:gd name="connsiteY0" fmla="*/ 1699493 h 3506990"/>
              <a:gd name="connsiteX1" fmla="*/ 1699493 w 10234854"/>
              <a:gd name="connsiteY1" fmla="*/ 0 h 3506990"/>
              <a:gd name="connsiteX2" fmla="*/ 8497261 w 10234854"/>
              <a:gd name="connsiteY2" fmla="*/ 0 h 3506990"/>
              <a:gd name="connsiteX3" fmla="*/ 10196754 w 10234854"/>
              <a:gd name="connsiteY3" fmla="*/ 1699493 h 3506990"/>
              <a:gd name="connsiteX4" fmla="*/ 10234854 w 10234854"/>
              <a:gd name="connsiteY4" fmla="*/ 3506990 h 3506990"/>
              <a:gd name="connsiteX5" fmla="*/ 38100 w 10234854"/>
              <a:gd name="connsiteY5" fmla="*/ 3451113 h 3506990"/>
              <a:gd name="connsiteX6" fmla="*/ 0 w 10234854"/>
              <a:gd name="connsiteY6" fmla="*/ 1699493 h 3506990"/>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2956"/>
              <a:gd name="connsiteY0" fmla="*/ 1699493 h 3451113"/>
              <a:gd name="connsiteX1" fmla="*/ 1699493 w 10202956"/>
              <a:gd name="connsiteY1" fmla="*/ 0 h 3451113"/>
              <a:gd name="connsiteX2" fmla="*/ 8497261 w 10202956"/>
              <a:gd name="connsiteY2" fmla="*/ 0 h 3451113"/>
              <a:gd name="connsiteX3" fmla="*/ 10196754 w 10202956"/>
              <a:gd name="connsiteY3" fmla="*/ 1699493 h 3451113"/>
              <a:gd name="connsiteX4" fmla="*/ 10202956 w 10202956"/>
              <a:gd name="connsiteY4" fmla="*/ 3433273 h 3451113"/>
              <a:gd name="connsiteX5" fmla="*/ 38100 w 10202956"/>
              <a:gd name="connsiteY5" fmla="*/ 3451113 h 3451113"/>
              <a:gd name="connsiteX6" fmla="*/ 0 w 10202956"/>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0 w 10204041"/>
              <a:gd name="connsiteY0" fmla="*/ 1699493 h 3451113"/>
              <a:gd name="connsiteX1" fmla="*/ 1699493 w 10204041"/>
              <a:gd name="connsiteY1" fmla="*/ 0 h 3451113"/>
              <a:gd name="connsiteX2" fmla="*/ 8497261 w 10204041"/>
              <a:gd name="connsiteY2" fmla="*/ 0 h 3451113"/>
              <a:gd name="connsiteX3" fmla="*/ 10196754 w 10204041"/>
              <a:gd name="connsiteY3" fmla="*/ 1699493 h 3451113"/>
              <a:gd name="connsiteX4" fmla="*/ 10202956 w 10204041"/>
              <a:gd name="connsiteY4" fmla="*/ 3433273 h 3451113"/>
              <a:gd name="connsiteX5" fmla="*/ 38100 w 10204041"/>
              <a:gd name="connsiteY5" fmla="*/ 3451113 h 3451113"/>
              <a:gd name="connsiteX6" fmla="*/ 0 w 10204041"/>
              <a:gd name="connsiteY6" fmla="*/ 1699493 h 3451113"/>
              <a:gd name="connsiteX0" fmla="*/ 1114 w 10205155"/>
              <a:gd name="connsiteY0" fmla="*/ 1699493 h 3451113"/>
              <a:gd name="connsiteX1" fmla="*/ 1700607 w 10205155"/>
              <a:gd name="connsiteY1" fmla="*/ 0 h 3451113"/>
              <a:gd name="connsiteX2" fmla="*/ 8498375 w 10205155"/>
              <a:gd name="connsiteY2" fmla="*/ 0 h 3451113"/>
              <a:gd name="connsiteX3" fmla="*/ 10197868 w 10205155"/>
              <a:gd name="connsiteY3" fmla="*/ 1699493 h 3451113"/>
              <a:gd name="connsiteX4" fmla="*/ 10204070 w 10205155"/>
              <a:gd name="connsiteY4" fmla="*/ 3433273 h 3451113"/>
              <a:gd name="connsiteX5" fmla="*/ 39214 w 10205155"/>
              <a:gd name="connsiteY5" fmla="*/ 3451113 h 3451113"/>
              <a:gd name="connsiteX6" fmla="*/ 1114 w 10205155"/>
              <a:gd name="connsiteY6" fmla="*/ 1699493 h 3451113"/>
              <a:gd name="connsiteX0" fmla="*/ 1114 w 10205155"/>
              <a:gd name="connsiteY0" fmla="*/ 1699493 h 3441899"/>
              <a:gd name="connsiteX1" fmla="*/ 1700607 w 10205155"/>
              <a:gd name="connsiteY1" fmla="*/ 0 h 3441899"/>
              <a:gd name="connsiteX2" fmla="*/ 8498375 w 10205155"/>
              <a:gd name="connsiteY2" fmla="*/ 0 h 3441899"/>
              <a:gd name="connsiteX3" fmla="*/ 10197868 w 10205155"/>
              <a:gd name="connsiteY3" fmla="*/ 1699493 h 3441899"/>
              <a:gd name="connsiteX4" fmla="*/ 10204070 w 10205155"/>
              <a:gd name="connsiteY4" fmla="*/ 3433273 h 3441899"/>
              <a:gd name="connsiteX5" fmla="*/ 7316 w 10205155"/>
              <a:gd name="connsiteY5" fmla="*/ 3441899 h 3441899"/>
              <a:gd name="connsiteX6" fmla="*/ 1114 w 10205155"/>
              <a:gd name="connsiteY6" fmla="*/ 1699493 h 3441899"/>
              <a:gd name="connsiteX0" fmla="*/ 1114 w 10205155"/>
              <a:gd name="connsiteY0" fmla="*/ 1699493 h 3451702"/>
              <a:gd name="connsiteX1" fmla="*/ 1700607 w 10205155"/>
              <a:gd name="connsiteY1" fmla="*/ 0 h 3451702"/>
              <a:gd name="connsiteX2" fmla="*/ 8498375 w 10205155"/>
              <a:gd name="connsiteY2" fmla="*/ 0 h 3451702"/>
              <a:gd name="connsiteX3" fmla="*/ 10197868 w 10205155"/>
              <a:gd name="connsiteY3" fmla="*/ 1699493 h 3451702"/>
              <a:gd name="connsiteX4" fmla="*/ 10193438 w 10205155"/>
              <a:gd name="connsiteY4" fmla="*/ 3451702 h 3451702"/>
              <a:gd name="connsiteX5" fmla="*/ 7316 w 10205155"/>
              <a:gd name="connsiteY5" fmla="*/ 3441899 h 3451702"/>
              <a:gd name="connsiteX6" fmla="*/ 1114 w 10205155"/>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441899 h 3451702"/>
              <a:gd name="connsiteX6" fmla="*/ 5429 w 10209470"/>
              <a:gd name="connsiteY6" fmla="*/ 1699493 h 3451702"/>
              <a:gd name="connsiteX0" fmla="*/ 5429 w 10209470"/>
              <a:gd name="connsiteY0" fmla="*/ 1699493 h 3451702"/>
              <a:gd name="connsiteX1" fmla="*/ 1704922 w 10209470"/>
              <a:gd name="connsiteY1" fmla="*/ 0 h 3451702"/>
              <a:gd name="connsiteX2" fmla="*/ 8502690 w 10209470"/>
              <a:gd name="connsiteY2" fmla="*/ 0 h 3451702"/>
              <a:gd name="connsiteX3" fmla="*/ 10202183 w 10209470"/>
              <a:gd name="connsiteY3" fmla="*/ 1699493 h 3451702"/>
              <a:gd name="connsiteX4" fmla="*/ 10197753 w 10209470"/>
              <a:gd name="connsiteY4" fmla="*/ 3451702 h 3451702"/>
              <a:gd name="connsiteX5" fmla="*/ 11631 w 10209470"/>
              <a:gd name="connsiteY5" fmla="*/ 3064098 h 3451702"/>
              <a:gd name="connsiteX6" fmla="*/ 5429 w 10209470"/>
              <a:gd name="connsiteY6" fmla="*/ 1699493 h 3451702"/>
              <a:gd name="connsiteX0" fmla="*/ 5429 w 10209470"/>
              <a:gd name="connsiteY0" fmla="*/ 1699493 h 3119974"/>
              <a:gd name="connsiteX1" fmla="*/ 1704922 w 10209470"/>
              <a:gd name="connsiteY1" fmla="*/ 0 h 3119974"/>
              <a:gd name="connsiteX2" fmla="*/ 8502690 w 10209470"/>
              <a:gd name="connsiteY2" fmla="*/ 0 h 3119974"/>
              <a:gd name="connsiteX3" fmla="*/ 10202183 w 10209470"/>
              <a:gd name="connsiteY3" fmla="*/ 1699493 h 3119974"/>
              <a:gd name="connsiteX4" fmla="*/ 10197753 w 10209470"/>
              <a:gd name="connsiteY4" fmla="*/ 3119974 h 3119974"/>
              <a:gd name="connsiteX5" fmla="*/ 11631 w 10209470"/>
              <a:gd name="connsiteY5" fmla="*/ 3064098 h 3119974"/>
              <a:gd name="connsiteX6" fmla="*/ 5429 w 10209470"/>
              <a:gd name="connsiteY6" fmla="*/ 1699493 h 3119974"/>
              <a:gd name="connsiteX0" fmla="*/ 5429 w 10209470"/>
              <a:gd name="connsiteY0" fmla="*/ 1699493 h 3101545"/>
              <a:gd name="connsiteX1" fmla="*/ 1704922 w 10209470"/>
              <a:gd name="connsiteY1" fmla="*/ 0 h 3101545"/>
              <a:gd name="connsiteX2" fmla="*/ 8502690 w 10209470"/>
              <a:gd name="connsiteY2" fmla="*/ 0 h 3101545"/>
              <a:gd name="connsiteX3" fmla="*/ 10202183 w 10209470"/>
              <a:gd name="connsiteY3" fmla="*/ 1699493 h 3101545"/>
              <a:gd name="connsiteX4" fmla="*/ 10197753 w 10209470"/>
              <a:gd name="connsiteY4" fmla="*/ 3101545 h 3101545"/>
              <a:gd name="connsiteX5" fmla="*/ 11631 w 10209470"/>
              <a:gd name="connsiteY5" fmla="*/ 3064098 h 3101545"/>
              <a:gd name="connsiteX6" fmla="*/ 5429 w 10209470"/>
              <a:gd name="connsiteY6" fmla="*/ 1699493 h 3101545"/>
              <a:gd name="connsiteX0" fmla="*/ 5429 w 10209470"/>
              <a:gd name="connsiteY0" fmla="*/ 1699493 h 3073901"/>
              <a:gd name="connsiteX1" fmla="*/ 1704922 w 10209470"/>
              <a:gd name="connsiteY1" fmla="*/ 0 h 3073901"/>
              <a:gd name="connsiteX2" fmla="*/ 8502690 w 10209470"/>
              <a:gd name="connsiteY2" fmla="*/ 0 h 3073901"/>
              <a:gd name="connsiteX3" fmla="*/ 10202183 w 10209470"/>
              <a:gd name="connsiteY3" fmla="*/ 1699493 h 3073901"/>
              <a:gd name="connsiteX4" fmla="*/ 10197753 w 10209470"/>
              <a:gd name="connsiteY4" fmla="*/ 3073901 h 3073901"/>
              <a:gd name="connsiteX5" fmla="*/ 11631 w 10209470"/>
              <a:gd name="connsiteY5" fmla="*/ 3064098 h 3073901"/>
              <a:gd name="connsiteX6" fmla="*/ 5429 w 10209470"/>
              <a:gd name="connsiteY6" fmla="*/ 1699493 h 3073901"/>
              <a:gd name="connsiteX0" fmla="*/ 5429 w 10209470"/>
              <a:gd name="connsiteY0" fmla="*/ 1699493 h 3064687"/>
              <a:gd name="connsiteX1" fmla="*/ 1704922 w 10209470"/>
              <a:gd name="connsiteY1" fmla="*/ 0 h 3064687"/>
              <a:gd name="connsiteX2" fmla="*/ 8502690 w 10209470"/>
              <a:gd name="connsiteY2" fmla="*/ 0 h 3064687"/>
              <a:gd name="connsiteX3" fmla="*/ 10202183 w 10209470"/>
              <a:gd name="connsiteY3" fmla="*/ 1699493 h 3064687"/>
              <a:gd name="connsiteX4" fmla="*/ 10197753 w 10209470"/>
              <a:gd name="connsiteY4" fmla="*/ 3064687 h 3064687"/>
              <a:gd name="connsiteX5" fmla="*/ 11631 w 10209470"/>
              <a:gd name="connsiteY5" fmla="*/ 3064098 h 3064687"/>
              <a:gd name="connsiteX6" fmla="*/ 5429 w 10209470"/>
              <a:gd name="connsiteY6" fmla="*/ 1699493 h 3064687"/>
              <a:gd name="connsiteX0" fmla="*/ 5429 w 10219018"/>
              <a:gd name="connsiteY0" fmla="*/ 1699493 h 3064098"/>
              <a:gd name="connsiteX1" fmla="*/ 1704922 w 10219018"/>
              <a:gd name="connsiteY1" fmla="*/ 0 h 3064098"/>
              <a:gd name="connsiteX2" fmla="*/ 8502690 w 10219018"/>
              <a:gd name="connsiteY2" fmla="*/ 0 h 3064098"/>
              <a:gd name="connsiteX3" fmla="*/ 10202183 w 10219018"/>
              <a:gd name="connsiteY3" fmla="*/ 1699493 h 3064098"/>
              <a:gd name="connsiteX4" fmla="*/ 10219018 w 10219018"/>
              <a:gd name="connsiteY4" fmla="*/ 3046258 h 3064098"/>
              <a:gd name="connsiteX5" fmla="*/ 11631 w 10219018"/>
              <a:gd name="connsiteY5" fmla="*/ 3064098 h 3064098"/>
              <a:gd name="connsiteX6" fmla="*/ 5429 w 10219018"/>
              <a:gd name="connsiteY6" fmla="*/ 1699493 h 306409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9048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9018"/>
              <a:gd name="connsiteY0" fmla="*/ 1699493 h 3046258"/>
              <a:gd name="connsiteX1" fmla="*/ 1704922 w 10219018"/>
              <a:gd name="connsiteY1" fmla="*/ 0 h 3046258"/>
              <a:gd name="connsiteX2" fmla="*/ 8502690 w 10219018"/>
              <a:gd name="connsiteY2" fmla="*/ 0 h 3046258"/>
              <a:gd name="connsiteX3" fmla="*/ 10202183 w 10219018"/>
              <a:gd name="connsiteY3" fmla="*/ 1699493 h 3046258"/>
              <a:gd name="connsiteX4" fmla="*/ 10219018 w 10219018"/>
              <a:gd name="connsiteY4" fmla="*/ 3046258 h 3046258"/>
              <a:gd name="connsiteX5" fmla="*/ 20339 w 10219018"/>
              <a:gd name="connsiteY5" fmla="*/ 3041457 h 3046258"/>
              <a:gd name="connsiteX6" fmla="*/ 5429 w 10219018"/>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10310"/>
              <a:gd name="connsiteY0" fmla="*/ 1699493 h 3046258"/>
              <a:gd name="connsiteX1" fmla="*/ 1704922 w 10210310"/>
              <a:gd name="connsiteY1" fmla="*/ 0 h 3046258"/>
              <a:gd name="connsiteX2" fmla="*/ 8502690 w 10210310"/>
              <a:gd name="connsiteY2" fmla="*/ 0 h 3046258"/>
              <a:gd name="connsiteX3" fmla="*/ 10202183 w 10210310"/>
              <a:gd name="connsiteY3" fmla="*/ 1699493 h 3046258"/>
              <a:gd name="connsiteX4" fmla="*/ 10210310 w 10210310"/>
              <a:gd name="connsiteY4" fmla="*/ 3046258 h 3046258"/>
              <a:gd name="connsiteX5" fmla="*/ 20339 w 10210310"/>
              <a:gd name="connsiteY5" fmla="*/ 3041457 h 3046258"/>
              <a:gd name="connsiteX6" fmla="*/ 5429 w 1021031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20339 w 10209470"/>
              <a:gd name="connsiteY5" fmla="*/ 3041457 h 3046258"/>
              <a:gd name="connsiteX6" fmla="*/ 5429 w 10209470"/>
              <a:gd name="connsiteY6" fmla="*/ 1699493 h 3046258"/>
              <a:gd name="connsiteX0" fmla="*/ 5429 w 10209470"/>
              <a:gd name="connsiteY0" fmla="*/ 1699493 h 3046258"/>
              <a:gd name="connsiteX1" fmla="*/ 1704922 w 10209470"/>
              <a:gd name="connsiteY1" fmla="*/ 0 h 3046258"/>
              <a:gd name="connsiteX2" fmla="*/ 8502690 w 10209470"/>
              <a:gd name="connsiteY2" fmla="*/ 0 h 3046258"/>
              <a:gd name="connsiteX3" fmla="*/ 10202183 w 10209470"/>
              <a:gd name="connsiteY3" fmla="*/ 1699493 h 3046258"/>
              <a:gd name="connsiteX4" fmla="*/ 10204993 w 10209470"/>
              <a:gd name="connsiteY4" fmla="*/ 3046258 h 3046258"/>
              <a:gd name="connsiteX5" fmla="*/ 4390 w 10209470"/>
              <a:gd name="connsiteY5" fmla="*/ 3036850 h 3046258"/>
              <a:gd name="connsiteX6" fmla="*/ 5429 w 10209470"/>
              <a:gd name="connsiteY6" fmla="*/ 1699493 h 3046258"/>
              <a:gd name="connsiteX0" fmla="*/ 5429 w 10209470"/>
              <a:gd name="connsiteY0" fmla="*/ 1699493 h 3060161"/>
              <a:gd name="connsiteX1" fmla="*/ 1704922 w 10209470"/>
              <a:gd name="connsiteY1" fmla="*/ 0 h 3060161"/>
              <a:gd name="connsiteX2" fmla="*/ 8502690 w 10209470"/>
              <a:gd name="connsiteY2" fmla="*/ 0 h 3060161"/>
              <a:gd name="connsiteX3" fmla="*/ 10202183 w 10209470"/>
              <a:gd name="connsiteY3" fmla="*/ 1699493 h 3060161"/>
              <a:gd name="connsiteX4" fmla="*/ 10188951 w 10209470"/>
              <a:gd name="connsiteY4" fmla="*/ 3060161 h 3060161"/>
              <a:gd name="connsiteX5" fmla="*/ 4390 w 10209470"/>
              <a:gd name="connsiteY5" fmla="*/ 3036850 h 3060161"/>
              <a:gd name="connsiteX6" fmla="*/ 5429 w 10209470"/>
              <a:gd name="connsiteY6" fmla="*/ 1699493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1699493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18930"/>
              <a:gd name="connsiteY0" fmla="*/ 2171424 h 3060161"/>
              <a:gd name="connsiteX1" fmla="*/ 1714382 w 10218930"/>
              <a:gd name="connsiteY1" fmla="*/ 0 h 3060161"/>
              <a:gd name="connsiteX2" fmla="*/ 8512150 w 10218930"/>
              <a:gd name="connsiteY2" fmla="*/ 0 h 3060161"/>
              <a:gd name="connsiteX3" fmla="*/ 10211643 w 10218930"/>
              <a:gd name="connsiteY3" fmla="*/ 2203971 h 3060161"/>
              <a:gd name="connsiteX4" fmla="*/ 10198411 w 10218930"/>
              <a:gd name="connsiteY4" fmla="*/ 3060161 h 3060161"/>
              <a:gd name="connsiteX5" fmla="*/ 13850 w 10218930"/>
              <a:gd name="connsiteY5" fmla="*/ 3036850 h 3060161"/>
              <a:gd name="connsiteX6" fmla="*/ 5364 w 10218930"/>
              <a:gd name="connsiteY6" fmla="*/ 2171424 h 3060161"/>
              <a:gd name="connsiteX0" fmla="*/ 5364 w 10209497"/>
              <a:gd name="connsiteY0" fmla="*/ 2171424 h 3060161"/>
              <a:gd name="connsiteX1" fmla="*/ 1714382 w 10209497"/>
              <a:gd name="connsiteY1" fmla="*/ 0 h 3060161"/>
              <a:gd name="connsiteX2" fmla="*/ 8512150 w 10209497"/>
              <a:gd name="connsiteY2" fmla="*/ 0 h 3060161"/>
              <a:gd name="connsiteX3" fmla="*/ 10202118 w 10209497"/>
              <a:gd name="connsiteY3" fmla="*/ 2203971 h 3060161"/>
              <a:gd name="connsiteX4" fmla="*/ 10198411 w 10209497"/>
              <a:gd name="connsiteY4" fmla="*/ 3060161 h 3060161"/>
              <a:gd name="connsiteX5" fmla="*/ 13850 w 10209497"/>
              <a:gd name="connsiteY5" fmla="*/ 3036850 h 3060161"/>
              <a:gd name="connsiteX6" fmla="*/ 5364 w 10209497"/>
              <a:gd name="connsiteY6" fmla="*/ 2171424 h 3060161"/>
              <a:gd name="connsiteX0" fmla="*/ 5430 w 10200038"/>
              <a:gd name="connsiteY0" fmla="*/ 2171424 h 3060161"/>
              <a:gd name="connsiteX1" fmla="*/ 1704923 w 10200038"/>
              <a:gd name="connsiteY1" fmla="*/ 0 h 3060161"/>
              <a:gd name="connsiteX2" fmla="*/ 8502691 w 10200038"/>
              <a:gd name="connsiteY2" fmla="*/ 0 h 3060161"/>
              <a:gd name="connsiteX3" fmla="*/ 10192659 w 10200038"/>
              <a:gd name="connsiteY3" fmla="*/ 2203971 h 3060161"/>
              <a:gd name="connsiteX4" fmla="*/ 10188952 w 10200038"/>
              <a:gd name="connsiteY4" fmla="*/ 3060161 h 3060161"/>
              <a:gd name="connsiteX5" fmla="*/ 4391 w 10200038"/>
              <a:gd name="connsiteY5" fmla="*/ 3036850 h 3060161"/>
              <a:gd name="connsiteX6" fmla="*/ 5430 w 10200038"/>
              <a:gd name="connsiteY6" fmla="*/ 2171424 h 3060161"/>
              <a:gd name="connsiteX0" fmla="*/ 14063 w 10208671"/>
              <a:gd name="connsiteY0" fmla="*/ 2171424 h 3060161"/>
              <a:gd name="connsiteX1" fmla="*/ 1713556 w 10208671"/>
              <a:gd name="connsiteY1" fmla="*/ 0 h 3060161"/>
              <a:gd name="connsiteX2" fmla="*/ 8511324 w 10208671"/>
              <a:gd name="connsiteY2" fmla="*/ 0 h 3060161"/>
              <a:gd name="connsiteX3" fmla="*/ 10201292 w 10208671"/>
              <a:gd name="connsiteY3" fmla="*/ 2203971 h 3060161"/>
              <a:gd name="connsiteX4" fmla="*/ 10197585 w 10208671"/>
              <a:gd name="connsiteY4" fmla="*/ 3060161 h 3060161"/>
              <a:gd name="connsiteX5" fmla="*/ 114 w 10208671"/>
              <a:gd name="connsiteY5" fmla="*/ 3036850 h 3060161"/>
              <a:gd name="connsiteX6" fmla="*/ 14063 w 10208671"/>
              <a:gd name="connsiteY6" fmla="*/ 2171424 h 3060161"/>
              <a:gd name="connsiteX0" fmla="*/ 14063 w 10208671"/>
              <a:gd name="connsiteY0" fmla="*/ 2285339 h 3174076"/>
              <a:gd name="connsiteX1" fmla="*/ 1720011 w 10208671"/>
              <a:gd name="connsiteY1" fmla="*/ 0 h 3174076"/>
              <a:gd name="connsiteX2" fmla="*/ 8511324 w 10208671"/>
              <a:gd name="connsiteY2" fmla="*/ 113915 h 3174076"/>
              <a:gd name="connsiteX3" fmla="*/ 10201292 w 10208671"/>
              <a:gd name="connsiteY3" fmla="*/ 2317886 h 3174076"/>
              <a:gd name="connsiteX4" fmla="*/ 10197585 w 10208671"/>
              <a:gd name="connsiteY4" fmla="*/ 3174076 h 3174076"/>
              <a:gd name="connsiteX5" fmla="*/ 114 w 10208671"/>
              <a:gd name="connsiteY5" fmla="*/ 3150765 h 3174076"/>
              <a:gd name="connsiteX6" fmla="*/ 14063 w 10208671"/>
              <a:gd name="connsiteY6" fmla="*/ 2285339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885 w 10208575"/>
              <a:gd name="connsiteY0" fmla="*/ 1780860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168885 w 10208575"/>
              <a:gd name="connsiteY6" fmla="*/ 1780860 h 3174076"/>
              <a:gd name="connsiteX0" fmla="*/ 168903 w 10208593"/>
              <a:gd name="connsiteY0" fmla="*/ 1780860 h 3174076"/>
              <a:gd name="connsiteX1" fmla="*/ 1719933 w 10208593"/>
              <a:gd name="connsiteY1" fmla="*/ 0 h 3174076"/>
              <a:gd name="connsiteX2" fmla="*/ 8511246 w 10208593"/>
              <a:gd name="connsiteY2" fmla="*/ 113915 h 3174076"/>
              <a:gd name="connsiteX3" fmla="*/ 10201214 w 10208593"/>
              <a:gd name="connsiteY3" fmla="*/ 2317886 h 3174076"/>
              <a:gd name="connsiteX4" fmla="*/ 10197507 w 10208593"/>
              <a:gd name="connsiteY4" fmla="*/ 3174076 h 3174076"/>
              <a:gd name="connsiteX5" fmla="*/ 36 w 10208593"/>
              <a:gd name="connsiteY5" fmla="*/ 3150765 h 3174076"/>
              <a:gd name="connsiteX6" fmla="*/ 168903 w 10208593"/>
              <a:gd name="connsiteY6" fmla="*/ 1780860 h 3174076"/>
              <a:gd name="connsiteX0" fmla="*/ 291526 w 10208573"/>
              <a:gd name="connsiteY0" fmla="*/ 1780860 h 3174076"/>
              <a:gd name="connsiteX1" fmla="*/ 1719913 w 10208573"/>
              <a:gd name="connsiteY1" fmla="*/ 0 h 3174076"/>
              <a:gd name="connsiteX2" fmla="*/ 8511226 w 10208573"/>
              <a:gd name="connsiteY2" fmla="*/ 113915 h 3174076"/>
              <a:gd name="connsiteX3" fmla="*/ 10201194 w 10208573"/>
              <a:gd name="connsiteY3" fmla="*/ 2317886 h 3174076"/>
              <a:gd name="connsiteX4" fmla="*/ 10197487 w 10208573"/>
              <a:gd name="connsiteY4" fmla="*/ 3174076 h 3174076"/>
              <a:gd name="connsiteX5" fmla="*/ 16 w 10208573"/>
              <a:gd name="connsiteY5" fmla="*/ 3150765 h 3174076"/>
              <a:gd name="connsiteX6" fmla="*/ 291526 w 10208573"/>
              <a:gd name="connsiteY6" fmla="*/ 1780860 h 3174076"/>
              <a:gd name="connsiteX0" fmla="*/ 265707 w 10208574"/>
              <a:gd name="connsiteY0" fmla="*/ 1683219 h 3174076"/>
              <a:gd name="connsiteX1" fmla="*/ 1719914 w 10208574"/>
              <a:gd name="connsiteY1" fmla="*/ 0 h 3174076"/>
              <a:gd name="connsiteX2" fmla="*/ 8511227 w 10208574"/>
              <a:gd name="connsiteY2" fmla="*/ 113915 h 3174076"/>
              <a:gd name="connsiteX3" fmla="*/ 10201195 w 10208574"/>
              <a:gd name="connsiteY3" fmla="*/ 2317886 h 3174076"/>
              <a:gd name="connsiteX4" fmla="*/ 10197488 w 10208574"/>
              <a:gd name="connsiteY4" fmla="*/ 3174076 h 3174076"/>
              <a:gd name="connsiteX5" fmla="*/ 17 w 10208574"/>
              <a:gd name="connsiteY5" fmla="*/ 3150765 h 3174076"/>
              <a:gd name="connsiteX6" fmla="*/ 265707 w 10208574"/>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265708 w 10208575"/>
              <a:gd name="connsiteY0" fmla="*/ 1683219 h 3174076"/>
              <a:gd name="connsiteX1" fmla="*/ 1719915 w 10208575"/>
              <a:gd name="connsiteY1" fmla="*/ 0 h 3174076"/>
              <a:gd name="connsiteX2" fmla="*/ 8511228 w 10208575"/>
              <a:gd name="connsiteY2" fmla="*/ 113915 h 3174076"/>
              <a:gd name="connsiteX3" fmla="*/ 10201196 w 10208575"/>
              <a:gd name="connsiteY3" fmla="*/ 2317886 h 3174076"/>
              <a:gd name="connsiteX4" fmla="*/ 10197489 w 10208575"/>
              <a:gd name="connsiteY4" fmla="*/ 3174076 h 3174076"/>
              <a:gd name="connsiteX5" fmla="*/ 18 w 10208575"/>
              <a:gd name="connsiteY5" fmla="*/ 3150765 h 3174076"/>
              <a:gd name="connsiteX6" fmla="*/ 265708 w 10208575"/>
              <a:gd name="connsiteY6" fmla="*/ 1683219 h 3174076"/>
              <a:gd name="connsiteX0" fmla="*/ 388344 w 10208568"/>
              <a:gd name="connsiteY0" fmla="*/ 1276381 h 3174076"/>
              <a:gd name="connsiteX1" fmla="*/ 1719908 w 10208568"/>
              <a:gd name="connsiteY1" fmla="*/ 0 h 3174076"/>
              <a:gd name="connsiteX2" fmla="*/ 8511221 w 10208568"/>
              <a:gd name="connsiteY2" fmla="*/ 113915 h 3174076"/>
              <a:gd name="connsiteX3" fmla="*/ 10201189 w 10208568"/>
              <a:gd name="connsiteY3" fmla="*/ 2317886 h 3174076"/>
              <a:gd name="connsiteX4" fmla="*/ 10197482 w 10208568"/>
              <a:gd name="connsiteY4" fmla="*/ 3174076 h 3174076"/>
              <a:gd name="connsiteX5" fmla="*/ 11 w 10208568"/>
              <a:gd name="connsiteY5" fmla="*/ 3150765 h 3174076"/>
              <a:gd name="connsiteX6" fmla="*/ 388344 w 10208568"/>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388345 w 10208569"/>
              <a:gd name="connsiteY0" fmla="*/ 1276381 h 3174076"/>
              <a:gd name="connsiteX1" fmla="*/ 1719909 w 10208569"/>
              <a:gd name="connsiteY1" fmla="*/ 0 h 3174076"/>
              <a:gd name="connsiteX2" fmla="*/ 8511222 w 10208569"/>
              <a:gd name="connsiteY2" fmla="*/ 113915 h 3174076"/>
              <a:gd name="connsiteX3" fmla="*/ 10201190 w 10208569"/>
              <a:gd name="connsiteY3" fmla="*/ 2317886 h 3174076"/>
              <a:gd name="connsiteX4" fmla="*/ 10197483 w 10208569"/>
              <a:gd name="connsiteY4" fmla="*/ 3174076 h 3174076"/>
              <a:gd name="connsiteX5" fmla="*/ 12 w 10208569"/>
              <a:gd name="connsiteY5" fmla="*/ 3150765 h 3174076"/>
              <a:gd name="connsiteX6" fmla="*/ 388345 w 10208569"/>
              <a:gd name="connsiteY6" fmla="*/ 1276381 h 3174076"/>
              <a:gd name="connsiteX0" fmla="*/ 401254 w 10221478"/>
              <a:gd name="connsiteY0" fmla="*/ 1276381 h 3174076"/>
              <a:gd name="connsiteX1" fmla="*/ 1732818 w 10221478"/>
              <a:gd name="connsiteY1" fmla="*/ 0 h 3174076"/>
              <a:gd name="connsiteX2" fmla="*/ 8524131 w 10221478"/>
              <a:gd name="connsiteY2" fmla="*/ 113915 h 3174076"/>
              <a:gd name="connsiteX3" fmla="*/ 10214099 w 10221478"/>
              <a:gd name="connsiteY3" fmla="*/ 2317886 h 3174076"/>
              <a:gd name="connsiteX4" fmla="*/ 10210392 w 10221478"/>
              <a:gd name="connsiteY4" fmla="*/ 3174076 h 3174076"/>
              <a:gd name="connsiteX5" fmla="*/ 11 w 10221478"/>
              <a:gd name="connsiteY5" fmla="*/ 3134492 h 3174076"/>
              <a:gd name="connsiteX6" fmla="*/ 401254 w 10221478"/>
              <a:gd name="connsiteY6" fmla="*/ 1276381 h 3174076"/>
              <a:gd name="connsiteX0" fmla="*/ 401254 w 10221354"/>
              <a:gd name="connsiteY0" fmla="*/ 1325202 h 3222897"/>
              <a:gd name="connsiteX1" fmla="*/ 1732818 w 10221354"/>
              <a:gd name="connsiteY1" fmla="*/ 48821 h 3222897"/>
              <a:gd name="connsiteX2" fmla="*/ 8511221 w 10221354"/>
              <a:gd name="connsiteY2" fmla="*/ 0 h 3222897"/>
              <a:gd name="connsiteX3" fmla="*/ 10214099 w 10221354"/>
              <a:gd name="connsiteY3" fmla="*/ 2366707 h 3222897"/>
              <a:gd name="connsiteX4" fmla="*/ 10210392 w 10221354"/>
              <a:gd name="connsiteY4" fmla="*/ 3222897 h 3222897"/>
              <a:gd name="connsiteX5" fmla="*/ 11 w 10221354"/>
              <a:gd name="connsiteY5" fmla="*/ 3183313 h 3222897"/>
              <a:gd name="connsiteX6" fmla="*/ 401254 w 10221354"/>
              <a:gd name="connsiteY6" fmla="*/ 1325202 h 3222897"/>
              <a:gd name="connsiteX0" fmla="*/ 401254 w 10221354"/>
              <a:gd name="connsiteY0" fmla="*/ 1325202 h 3206623"/>
              <a:gd name="connsiteX1" fmla="*/ 1732818 w 10221354"/>
              <a:gd name="connsiteY1" fmla="*/ 48821 h 3206623"/>
              <a:gd name="connsiteX2" fmla="*/ 8511221 w 10221354"/>
              <a:gd name="connsiteY2" fmla="*/ 0 h 3206623"/>
              <a:gd name="connsiteX3" fmla="*/ 10214099 w 10221354"/>
              <a:gd name="connsiteY3" fmla="*/ 2366707 h 3206623"/>
              <a:gd name="connsiteX4" fmla="*/ 10100658 w 10221354"/>
              <a:gd name="connsiteY4" fmla="*/ 3206623 h 3206623"/>
              <a:gd name="connsiteX5" fmla="*/ 11 w 10221354"/>
              <a:gd name="connsiteY5" fmla="*/ 3183313 h 3206623"/>
              <a:gd name="connsiteX6" fmla="*/ 401254 w 10221354"/>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742889 w 10100658"/>
              <a:gd name="connsiteY3" fmla="*/ 1732040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25202 h 3206623"/>
              <a:gd name="connsiteX1" fmla="*/ 1732818 w 10100658"/>
              <a:gd name="connsiteY1" fmla="*/ 48821 h 3206623"/>
              <a:gd name="connsiteX2" fmla="*/ 8511221 w 10100658"/>
              <a:gd name="connsiteY2" fmla="*/ 0 h 3206623"/>
              <a:gd name="connsiteX3" fmla="*/ 9820348 w 10100658"/>
              <a:gd name="connsiteY3" fmla="*/ 1650672 h 3206623"/>
              <a:gd name="connsiteX4" fmla="*/ 10100658 w 10100658"/>
              <a:gd name="connsiteY4" fmla="*/ 3206623 h 3206623"/>
              <a:gd name="connsiteX5" fmla="*/ 11 w 10100658"/>
              <a:gd name="connsiteY5" fmla="*/ 3183313 h 3206623"/>
              <a:gd name="connsiteX6" fmla="*/ 401254 w 10100658"/>
              <a:gd name="connsiteY6" fmla="*/ 1325202 h 3206623"/>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54 w 10100658"/>
              <a:gd name="connsiteY0" fmla="*/ 1308928 h 3190349"/>
              <a:gd name="connsiteX1" fmla="*/ 1732818 w 10100658"/>
              <a:gd name="connsiteY1" fmla="*/ 32547 h 3190349"/>
              <a:gd name="connsiteX2" fmla="*/ 8582225 w 10100658"/>
              <a:gd name="connsiteY2" fmla="*/ 0 h 3190349"/>
              <a:gd name="connsiteX3" fmla="*/ 9820348 w 10100658"/>
              <a:gd name="connsiteY3" fmla="*/ 1634398 h 3190349"/>
              <a:gd name="connsiteX4" fmla="*/ 10100658 w 10100658"/>
              <a:gd name="connsiteY4" fmla="*/ 3190349 h 3190349"/>
              <a:gd name="connsiteX5" fmla="*/ 11 w 10100658"/>
              <a:gd name="connsiteY5" fmla="*/ 3167039 h 3190349"/>
              <a:gd name="connsiteX6" fmla="*/ 401254 w 10100658"/>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01243 w 10100647"/>
              <a:gd name="connsiteY0" fmla="*/ 1308928 h 3190349"/>
              <a:gd name="connsiteX1" fmla="*/ 1732807 w 10100647"/>
              <a:gd name="connsiteY1" fmla="*/ 32547 h 3190349"/>
              <a:gd name="connsiteX2" fmla="*/ 8582214 w 10100647"/>
              <a:gd name="connsiteY2" fmla="*/ 0 h 3190349"/>
              <a:gd name="connsiteX3" fmla="*/ 9820337 w 10100647"/>
              <a:gd name="connsiteY3" fmla="*/ 1634398 h 3190349"/>
              <a:gd name="connsiteX4" fmla="*/ 10100647 w 10100647"/>
              <a:gd name="connsiteY4" fmla="*/ 3190349 h 3190349"/>
              <a:gd name="connsiteX5" fmla="*/ 0 w 10100647"/>
              <a:gd name="connsiteY5" fmla="*/ 3167039 h 3190349"/>
              <a:gd name="connsiteX6" fmla="*/ 401243 w 10100647"/>
              <a:gd name="connsiteY6" fmla="*/ 1308928 h 3190349"/>
              <a:gd name="connsiteX0" fmla="*/ 427532 w 10126936"/>
              <a:gd name="connsiteY0" fmla="*/ 1308928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427532 w 10126936"/>
              <a:gd name="connsiteY6" fmla="*/ 1308928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32547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0814 h 3190349"/>
              <a:gd name="connsiteX1" fmla="*/ 1759096 w 10126936"/>
              <a:gd name="connsiteY1" fmla="*/ 10103 h 3190349"/>
              <a:gd name="connsiteX2" fmla="*/ 8608503 w 10126936"/>
              <a:gd name="connsiteY2" fmla="*/ 0 h 3190349"/>
              <a:gd name="connsiteX3" fmla="*/ 9846626 w 10126936"/>
              <a:gd name="connsiteY3" fmla="*/ 1634398 h 3190349"/>
              <a:gd name="connsiteX4" fmla="*/ 10126936 w 10126936"/>
              <a:gd name="connsiteY4" fmla="*/ 3190349 h 3190349"/>
              <a:gd name="connsiteX5" fmla="*/ 0 w 10126936"/>
              <a:gd name="connsiteY5" fmla="*/ 3167039 h 3190349"/>
              <a:gd name="connsiteX6" fmla="*/ 378709 w 10126936"/>
              <a:gd name="connsiteY6" fmla="*/ 1050814 h 3190349"/>
              <a:gd name="connsiteX0" fmla="*/ 378709 w 10126936"/>
              <a:gd name="connsiteY0" fmla="*/ 1055042 h 3194577"/>
              <a:gd name="connsiteX1" fmla="*/ 1759096 w 10126936"/>
              <a:gd name="connsiteY1" fmla="*/ 14331 h 3194577"/>
              <a:gd name="connsiteX2" fmla="*/ 8608503 w 10126936"/>
              <a:gd name="connsiteY2" fmla="*/ 4228 h 3194577"/>
              <a:gd name="connsiteX3" fmla="*/ 9846626 w 10126936"/>
              <a:gd name="connsiteY3" fmla="*/ 1638626 h 3194577"/>
              <a:gd name="connsiteX4" fmla="*/ 10126936 w 10126936"/>
              <a:gd name="connsiteY4" fmla="*/ 3194577 h 3194577"/>
              <a:gd name="connsiteX5" fmla="*/ 0 w 10126936"/>
              <a:gd name="connsiteY5" fmla="*/ 3171267 h 3194577"/>
              <a:gd name="connsiteX6" fmla="*/ 378709 w 10126936"/>
              <a:gd name="connsiteY6" fmla="*/ 1055042 h 3194577"/>
              <a:gd name="connsiteX0" fmla="*/ 378709 w 10126936"/>
              <a:gd name="connsiteY0" fmla="*/ 1055664 h 3195199"/>
              <a:gd name="connsiteX1" fmla="*/ 1759096 w 10126936"/>
              <a:gd name="connsiteY1" fmla="*/ 14953 h 3195199"/>
              <a:gd name="connsiteX2" fmla="*/ 8608503 w 10126936"/>
              <a:gd name="connsiteY2" fmla="*/ 4850 h 3195199"/>
              <a:gd name="connsiteX3" fmla="*/ 9846626 w 10126936"/>
              <a:gd name="connsiteY3" fmla="*/ 1639248 h 3195199"/>
              <a:gd name="connsiteX4" fmla="*/ 10126936 w 10126936"/>
              <a:gd name="connsiteY4" fmla="*/ 3195199 h 3195199"/>
              <a:gd name="connsiteX5" fmla="*/ 0 w 10126936"/>
              <a:gd name="connsiteY5" fmla="*/ 3171889 h 3195199"/>
              <a:gd name="connsiteX6" fmla="*/ 378709 w 10126936"/>
              <a:gd name="connsiteY6" fmla="*/ 1055664 h 3195199"/>
              <a:gd name="connsiteX0" fmla="*/ 378709 w 10126936"/>
              <a:gd name="connsiteY0" fmla="*/ 1066723 h 3206258"/>
              <a:gd name="connsiteX1" fmla="*/ 1755340 w 10126936"/>
              <a:gd name="connsiteY1" fmla="*/ 14789 h 3206258"/>
              <a:gd name="connsiteX2" fmla="*/ 8608503 w 10126936"/>
              <a:gd name="connsiteY2" fmla="*/ 15909 h 3206258"/>
              <a:gd name="connsiteX3" fmla="*/ 9846626 w 10126936"/>
              <a:gd name="connsiteY3" fmla="*/ 1650307 h 3206258"/>
              <a:gd name="connsiteX4" fmla="*/ 10126936 w 10126936"/>
              <a:gd name="connsiteY4" fmla="*/ 3206258 h 3206258"/>
              <a:gd name="connsiteX5" fmla="*/ 0 w 10126936"/>
              <a:gd name="connsiteY5" fmla="*/ 3182948 h 3206258"/>
              <a:gd name="connsiteX6" fmla="*/ 378709 w 101269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650307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60736"/>
              <a:gd name="connsiteY0" fmla="*/ 1066723 h 3206258"/>
              <a:gd name="connsiteX1" fmla="*/ 1755340 w 10160736"/>
              <a:gd name="connsiteY1" fmla="*/ 14789 h 3206258"/>
              <a:gd name="connsiteX2" fmla="*/ 8608503 w 10160736"/>
              <a:gd name="connsiteY2" fmla="*/ 15909 h 3206258"/>
              <a:gd name="connsiteX3" fmla="*/ 9846626 w 10160736"/>
              <a:gd name="connsiteY3" fmla="*/ 1291191 h 3206258"/>
              <a:gd name="connsiteX4" fmla="*/ 10160736 w 10160736"/>
              <a:gd name="connsiteY4" fmla="*/ 3206258 h 3206258"/>
              <a:gd name="connsiteX5" fmla="*/ 0 w 10160736"/>
              <a:gd name="connsiteY5" fmla="*/ 3182948 h 3206258"/>
              <a:gd name="connsiteX6" fmla="*/ 378709 w 10160736"/>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8709 w 10154508"/>
              <a:gd name="connsiteY0" fmla="*/ 1066723 h 3206258"/>
              <a:gd name="connsiteX1" fmla="*/ 1755340 w 10154508"/>
              <a:gd name="connsiteY1" fmla="*/ 14789 h 3206258"/>
              <a:gd name="connsiteX2" fmla="*/ 8608503 w 10154508"/>
              <a:gd name="connsiteY2" fmla="*/ 15909 h 3206258"/>
              <a:gd name="connsiteX3" fmla="*/ 9846626 w 10154508"/>
              <a:gd name="connsiteY3" fmla="*/ 1291191 h 3206258"/>
              <a:gd name="connsiteX4" fmla="*/ 10154508 w 10154508"/>
              <a:gd name="connsiteY4" fmla="*/ 3206258 h 3206258"/>
              <a:gd name="connsiteX5" fmla="*/ 0 w 10154508"/>
              <a:gd name="connsiteY5" fmla="*/ 3182948 h 3206258"/>
              <a:gd name="connsiteX6" fmla="*/ 378709 w 10154508"/>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42069 w 10149951"/>
              <a:gd name="connsiteY3" fmla="*/ 1291191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74152 w 10149951"/>
              <a:gd name="connsiteY0" fmla="*/ 1066723 h 3206258"/>
              <a:gd name="connsiteX1" fmla="*/ 1750783 w 10149951"/>
              <a:gd name="connsiteY1" fmla="*/ 14789 h 3206258"/>
              <a:gd name="connsiteX2" fmla="*/ 8603946 w 10149951"/>
              <a:gd name="connsiteY2" fmla="*/ 15909 h 3206258"/>
              <a:gd name="connsiteX3" fmla="*/ 9892508 w 10149951"/>
              <a:gd name="connsiteY3" fmla="*/ 1118796 h 3206258"/>
              <a:gd name="connsiteX4" fmla="*/ 10149951 w 10149951"/>
              <a:gd name="connsiteY4" fmla="*/ 3206258 h 3206258"/>
              <a:gd name="connsiteX5" fmla="*/ 0 w 10149951"/>
              <a:gd name="connsiteY5" fmla="*/ 3182948 h 3206258"/>
              <a:gd name="connsiteX6" fmla="*/ 374152 w 10149951"/>
              <a:gd name="connsiteY6" fmla="*/ 1066723 h 3206258"/>
              <a:gd name="connsiteX0" fmla="*/ 323714 w 10149951"/>
              <a:gd name="connsiteY0" fmla="*/ 849143 h 3210328"/>
              <a:gd name="connsiteX1" fmla="*/ 1750783 w 10149951"/>
              <a:gd name="connsiteY1" fmla="*/ 18859 h 3210328"/>
              <a:gd name="connsiteX2" fmla="*/ 8603946 w 10149951"/>
              <a:gd name="connsiteY2" fmla="*/ 19979 h 3210328"/>
              <a:gd name="connsiteX3" fmla="*/ 9892508 w 10149951"/>
              <a:gd name="connsiteY3" fmla="*/ 1122866 h 3210328"/>
              <a:gd name="connsiteX4" fmla="*/ 10149951 w 10149951"/>
              <a:gd name="connsiteY4" fmla="*/ 3210328 h 3210328"/>
              <a:gd name="connsiteX5" fmla="*/ 0 w 10149951"/>
              <a:gd name="connsiteY5" fmla="*/ 3187018 h 3210328"/>
              <a:gd name="connsiteX6" fmla="*/ 323714 w 10149951"/>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49143 h 3210328"/>
              <a:gd name="connsiteX1" fmla="*/ 1772400 w 10171568"/>
              <a:gd name="connsiteY1" fmla="*/ 18859 h 3210328"/>
              <a:gd name="connsiteX2" fmla="*/ 8625563 w 10171568"/>
              <a:gd name="connsiteY2" fmla="*/ 19979 h 3210328"/>
              <a:gd name="connsiteX3" fmla="*/ 9914125 w 10171568"/>
              <a:gd name="connsiteY3" fmla="*/ 1122866 h 3210328"/>
              <a:gd name="connsiteX4" fmla="*/ 10171568 w 10171568"/>
              <a:gd name="connsiteY4" fmla="*/ 3210328 h 3210328"/>
              <a:gd name="connsiteX5" fmla="*/ 0 w 10171568"/>
              <a:gd name="connsiteY5" fmla="*/ 3162391 h 3210328"/>
              <a:gd name="connsiteX6" fmla="*/ 345331 w 10171568"/>
              <a:gd name="connsiteY6" fmla="*/ 849143 h 321032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45331 w 10171568"/>
              <a:gd name="connsiteY0" fmla="*/ 867953 h 3229138"/>
              <a:gd name="connsiteX1" fmla="*/ 1772400 w 10171568"/>
              <a:gd name="connsiteY1" fmla="*/ 37669 h 3229138"/>
              <a:gd name="connsiteX2" fmla="*/ 8625563 w 10171568"/>
              <a:gd name="connsiteY2" fmla="*/ 38789 h 3229138"/>
              <a:gd name="connsiteX3" fmla="*/ 9914125 w 10171568"/>
              <a:gd name="connsiteY3" fmla="*/ 1141676 h 3229138"/>
              <a:gd name="connsiteX4" fmla="*/ 10171568 w 10171568"/>
              <a:gd name="connsiteY4" fmla="*/ 3229138 h 3229138"/>
              <a:gd name="connsiteX5" fmla="*/ 0 w 10171568"/>
              <a:gd name="connsiteY5" fmla="*/ 3181201 h 3229138"/>
              <a:gd name="connsiteX6" fmla="*/ 345331 w 10171568"/>
              <a:gd name="connsiteY6" fmla="*/ 867953 h 3229138"/>
              <a:gd name="connsiteX0" fmla="*/ 329024 w 10155261"/>
              <a:gd name="connsiteY0" fmla="*/ 867953 h 3229138"/>
              <a:gd name="connsiteX1" fmla="*/ 1756093 w 10155261"/>
              <a:gd name="connsiteY1" fmla="*/ 37669 h 3229138"/>
              <a:gd name="connsiteX2" fmla="*/ 8609256 w 10155261"/>
              <a:gd name="connsiteY2" fmla="*/ 38789 h 3229138"/>
              <a:gd name="connsiteX3" fmla="*/ 9897818 w 10155261"/>
              <a:gd name="connsiteY3" fmla="*/ 1141676 h 3229138"/>
              <a:gd name="connsiteX4" fmla="*/ 10155261 w 10155261"/>
              <a:gd name="connsiteY4" fmla="*/ 3229138 h 3229138"/>
              <a:gd name="connsiteX5" fmla="*/ 0 w 10155261"/>
              <a:gd name="connsiteY5" fmla="*/ 3181201 h 3229138"/>
              <a:gd name="connsiteX6" fmla="*/ 329024 w 10155261"/>
              <a:gd name="connsiteY6" fmla="*/ 867953 h 3229138"/>
              <a:gd name="connsiteX0" fmla="*/ 329024 w 10147107"/>
              <a:gd name="connsiteY0" fmla="*/ 867953 h 3229138"/>
              <a:gd name="connsiteX1" fmla="*/ 1756093 w 10147107"/>
              <a:gd name="connsiteY1" fmla="*/ 37669 h 3229138"/>
              <a:gd name="connsiteX2" fmla="*/ 8609256 w 10147107"/>
              <a:gd name="connsiteY2" fmla="*/ 38789 h 3229138"/>
              <a:gd name="connsiteX3" fmla="*/ 9897818 w 10147107"/>
              <a:gd name="connsiteY3" fmla="*/ 1141676 h 3229138"/>
              <a:gd name="connsiteX4" fmla="*/ 10147107 w 10147107"/>
              <a:gd name="connsiteY4" fmla="*/ 3229138 h 3229138"/>
              <a:gd name="connsiteX5" fmla="*/ 0 w 10147107"/>
              <a:gd name="connsiteY5" fmla="*/ 3181201 h 3229138"/>
              <a:gd name="connsiteX6" fmla="*/ 329024 w 10147107"/>
              <a:gd name="connsiteY6" fmla="*/ 867953 h 32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7107" h="3229138">
                <a:moveTo>
                  <a:pt x="329024" y="867953"/>
                </a:moveTo>
                <a:cubicBezTo>
                  <a:pt x="447188" y="589125"/>
                  <a:pt x="540387" y="-177796"/>
                  <a:pt x="1756093" y="37669"/>
                </a:cubicBezTo>
                <a:lnTo>
                  <a:pt x="8609256" y="38789"/>
                </a:lnTo>
                <a:cubicBezTo>
                  <a:pt x="9569415" y="-101287"/>
                  <a:pt x="9665295" y="520235"/>
                  <a:pt x="9897818" y="1141676"/>
                </a:cubicBezTo>
                <a:cubicBezTo>
                  <a:pt x="10039191" y="1803144"/>
                  <a:pt x="10090619" y="2065814"/>
                  <a:pt x="10147107" y="3229138"/>
                </a:cubicBezTo>
                <a:lnTo>
                  <a:pt x="0" y="3181201"/>
                </a:lnTo>
                <a:cubicBezTo>
                  <a:pt x="32977" y="2209748"/>
                  <a:pt x="197791" y="1253472"/>
                  <a:pt x="329024" y="867953"/>
                </a:cubicBezTo>
                <a:close/>
              </a:path>
            </a:pathLst>
          </a:custGeom>
          <a:solidFill>
            <a:schemeClr val="accent5">
              <a:lumMod val="50000"/>
            </a:schemeClr>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Soil Description</a:t>
            </a:r>
            <a:endParaRPr lang="en-US" sz="4000" b="1" dirty="0">
              <a:latin typeface="Times New Roman" panose="02020603050405020304" pitchFamily="18" charset="0"/>
              <a:cs typeface="Times New Roman" panose="02020603050405020304" pitchFamily="18" charset="0"/>
            </a:endParaRPr>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32011" y="4817854"/>
            <a:ext cx="10596966" cy="6894828"/>
          </a:xfrm>
          <a:prstGeom prst="rect">
            <a:avLst/>
          </a:prstGeom>
          <a:noFill/>
          <a:ln>
            <a:noFill/>
          </a:ln>
        </p:spPr>
      </p:pic>
      <p:pic>
        <p:nvPicPr>
          <p:cNvPr id="13" name="Picture 12"/>
          <p:cNvPicPr>
            <a:picLocks noChangeAspect="1"/>
          </p:cNvPicPr>
          <p:nvPr/>
        </p:nvPicPr>
        <p:blipFill>
          <a:blip r:embed="rId4"/>
          <a:stretch>
            <a:fillRect/>
          </a:stretch>
        </p:blipFill>
        <p:spPr>
          <a:xfrm>
            <a:off x="632728" y="12391253"/>
            <a:ext cx="4933185" cy="7882034"/>
          </a:xfrm>
          <a:prstGeom prst="rect">
            <a:avLst/>
          </a:prstGeom>
        </p:spPr>
      </p:pic>
      <p:pic>
        <p:nvPicPr>
          <p:cNvPr id="18" name="Picture 17"/>
          <p:cNvPicPr>
            <a:picLocks noChangeAspect="1"/>
          </p:cNvPicPr>
          <p:nvPr/>
        </p:nvPicPr>
        <p:blipFill rotWithShape="1">
          <a:blip r:embed="rId5"/>
          <a:srcRect l="6448" r="5530"/>
          <a:stretch/>
        </p:blipFill>
        <p:spPr>
          <a:xfrm>
            <a:off x="5636846" y="14864875"/>
            <a:ext cx="6183923" cy="3237692"/>
          </a:xfrm>
          <a:prstGeom prst="rect">
            <a:avLst/>
          </a:prstGeom>
        </p:spPr>
      </p:pic>
      <p:pic>
        <p:nvPicPr>
          <p:cNvPr id="33" name="Picture 32"/>
          <p:cNvPicPr>
            <a:picLocks noChangeAspect="1"/>
          </p:cNvPicPr>
          <p:nvPr/>
        </p:nvPicPr>
        <p:blipFill rotWithShape="1">
          <a:blip r:embed="rId6"/>
          <a:srcRect l="29487" t="1776" b="2005"/>
          <a:stretch/>
        </p:blipFill>
        <p:spPr bwMode="auto">
          <a:xfrm>
            <a:off x="24674889" y="13540930"/>
            <a:ext cx="11739180" cy="5743878"/>
          </a:xfrm>
          <a:prstGeom prst="rect">
            <a:avLst/>
          </a:prstGeom>
          <a:ln>
            <a:noFill/>
          </a:ln>
          <a:extLst>
            <a:ext uri="{53640926-AAD7-44D8-BBD7-CCE9431645EC}">
              <a14:shadowObscured xmlns:a14="http://schemas.microsoft.com/office/drawing/2010/main"/>
            </a:ext>
          </a:extLst>
        </p:spPr>
      </p:pic>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t="3826" b="852"/>
          <a:stretch/>
        </p:blipFill>
        <p:spPr>
          <a:xfrm>
            <a:off x="24658525" y="19855292"/>
            <a:ext cx="7133103" cy="4454534"/>
          </a:xfrm>
          <a:prstGeom prst="rect">
            <a:avLst/>
          </a:prstGeom>
        </p:spPr>
      </p:pic>
      <p:pic>
        <p:nvPicPr>
          <p:cNvPr id="35" name="Picture 34"/>
          <p:cNvPicPr>
            <a:picLocks noChangeAspect="1"/>
          </p:cNvPicPr>
          <p:nvPr/>
        </p:nvPicPr>
        <p:blipFill rotWithShape="1">
          <a:blip r:embed="rId8"/>
          <a:srcRect l="51215" t="68927"/>
          <a:stretch/>
        </p:blipFill>
        <p:spPr>
          <a:xfrm>
            <a:off x="32030227" y="20256032"/>
            <a:ext cx="4357697" cy="3324727"/>
          </a:xfrm>
          <a:prstGeom prst="rect">
            <a:avLst/>
          </a:prstGeom>
        </p:spPr>
      </p:pic>
      <p:sp>
        <p:nvSpPr>
          <p:cNvPr id="19" name="Rectangle 18"/>
          <p:cNvSpPr/>
          <p:nvPr/>
        </p:nvSpPr>
        <p:spPr>
          <a:xfrm>
            <a:off x="14710306" y="11758202"/>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3: Site Layout with Boring Hole Locations</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27090392" y="19400570"/>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5: Site Location In Liquefaction Hazard Zone Map</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24419926" y="24395888"/>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6: Liquefaction Hazard Report</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30659295" y="23696522"/>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7: Site Design Response Spectrum</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ectangle 39"/>
          <p:cNvSpPr/>
          <p:nvPr/>
        </p:nvSpPr>
        <p:spPr>
          <a:xfrm>
            <a:off x="-460021" y="20204292"/>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1: Soil Profile of Northeast Section of Site</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Rectangle 44"/>
          <p:cNvSpPr/>
          <p:nvPr/>
        </p:nvSpPr>
        <p:spPr>
          <a:xfrm>
            <a:off x="5090679" y="18122102"/>
            <a:ext cx="7118684"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2: Boring Log Data for Northeast Section of Site</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p:cNvSpPr/>
          <p:nvPr/>
        </p:nvSpPr>
        <p:spPr>
          <a:xfrm>
            <a:off x="14771340" y="26853846"/>
            <a:ext cx="7767818" cy="387350"/>
          </a:xfrm>
          <a:prstGeom prst="rect">
            <a:avLst/>
          </a:prstGeom>
        </p:spPr>
        <p:txBody>
          <a:bodyPr wrap="square">
            <a:spAutoFit/>
          </a:bodyPr>
          <a:lstStyle/>
          <a:p>
            <a:pPr algn="ctr">
              <a:lnSpc>
                <a:spcPct val="115000"/>
              </a:lnSpc>
              <a:spcAft>
                <a:spcPts val="833"/>
              </a:spcAft>
            </a:pPr>
            <a:r>
              <a:rPr lang="en-US" sz="1667"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Figure 4: AutoCAD Details of Recommended  Foundation Pile and Retaining Wall</a:t>
            </a:r>
            <a:endParaRPr lang="en-US" sz="1667"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20"/>
          <p:cNvSpPr/>
          <p:nvPr/>
        </p:nvSpPr>
        <p:spPr>
          <a:xfrm>
            <a:off x="33708474" y="17961680"/>
            <a:ext cx="352666" cy="32084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6000"/>
          </a:p>
        </p:txBody>
      </p:sp>
    </p:spTree>
    <p:extLst>
      <p:ext uri="{BB962C8B-B14F-4D97-AF65-F5344CB8AC3E}">
        <p14:creationId xmlns:p14="http://schemas.microsoft.com/office/powerpoint/2010/main" val="261925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TotalTime>
  <Words>632</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Castellar</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lextreme</dc:creator>
  <cp:lastModifiedBy>Tyler James Cecil</cp:lastModifiedBy>
  <cp:revision>91</cp:revision>
  <dcterms:created xsi:type="dcterms:W3CDTF">2015-03-11T22:40:55Z</dcterms:created>
  <dcterms:modified xsi:type="dcterms:W3CDTF">2015-04-08T20:28:45Z</dcterms:modified>
</cp:coreProperties>
</file>