
<file path=[Content_Types].xml><?xml version="1.0" encoding="utf-8"?>
<Types xmlns="http://schemas.openxmlformats.org/package/2006/content-types">
  <Default Extension="JPG" ContentType="image/jpeg"/>
  <Default Extension="xml" ContentType="application/xml"/>
  <Default Extension="jpeg" ContentType="image/jpeg"/>
  <Default Extension="wdp" ContentType="image/vnd.ms-photo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40" userDrawn="1">
          <p15:clr>
            <a:srgbClr val="A4A3A4"/>
          </p15:clr>
        </p15:guide>
        <p15:guide id="2" pos="114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>
        <p:scale>
          <a:sx n="20" d="100"/>
          <a:sy n="20" d="100"/>
        </p:scale>
        <p:origin x="-1600" y="-448"/>
      </p:cViewPr>
      <p:guideLst>
        <p:guide orient="horz" pos="8640"/>
        <p:guide pos="114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12800" y="14"/>
            <a:ext cx="15113000" cy="27432004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8702" y="3657604"/>
            <a:ext cx="27788508" cy="13953064"/>
          </a:xfrm>
        </p:spPr>
        <p:txBody>
          <a:bodyPr anchor="b">
            <a:normAutofit/>
          </a:bodyPr>
          <a:lstStyle>
            <a:lvl1pPr algn="r">
              <a:defRPr sz="21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6962" y="17610682"/>
            <a:ext cx="23050252" cy="5458124"/>
          </a:xfrm>
        </p:spPr>
        <p:txBody>
          <a:bodyPr anchor="t">
            <a:normAutofit/>
          </a:bodyPr>
          <a:lstStyle>
            <a:lvl1pPr marL="0" indent="0" algn="r">
              <a:buNone/>
              <a:defRPr sz="7200">
                <a:solidFill>
                  <a:schemeClr val="tx1"/>
                </a:solidFill>
              </a:defRPr>
            </a:lvl1pPr>
            <a:lvl2pPr marL="182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303102" y="24469362"/>
            <a:ext cx="3429892" cy="14605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94932" y="24469362"/>
            <a:ext cx="14437752" cy="1460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01280" y="24469362"/>
            <a:ext cx="1645920" cy="14605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812800" y="15087600"/>
            <a:ext cx="1447800" cy="361952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2241562" y="15468602"/>
            <a:ext cx="247652" cy="323852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39117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102" y="18931460"/>
            <a:ext cx="30063964" cy="2266952"/>
          </a:xfrm>
        </p:spPr>
        <p:txBody>
          <a:bodyPr anchor="b">
            <a:normAutofit/>
          </a:bodyPr>
          <a:lstStyle>
            <a:lvl1pPr algn="ctr">
              <a:defRPr sz="9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59910" y="3728448"/>
            <a:ext cx="24684260" cy="1265990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400"/>
            </a:lvl1pPr>
            <a:lvl2pPr marL="1828756" indent="0">
              <a:buNone/>
              <a:defRPr sz="6400"/>
            </a:lvl2pPr>
            <a:lvl3pPr marL="3657508" indent="0">
              <a:buNone/>
              <a:defRPr sz="6400"/>
            </a:lvl3pPr>
            <a:lvl4pPr marL="5486264" indent="0">
              <a:buNone/>
              <a:defRPr sz="6400"/>
            </a:lvl4pPr>
            <a:lvl5pPr marL="7315016" indent="0">
              <a:buNone/>
              <a:defRPr sz="6400"/>
            </a:lvl5pPr>
            <a:lvl6pPr marL="9143772" indent="0">
              <a:buNone/>
              <a:defRPr sz="6400"/>
            </a:lvl6pPr>
            <a:lvl7pPr marL="10972524" indent="0">
              <a:buNone/>
              <a:defRPr sz="6400"/>
            </a:lvl7pPr>
            <a:lvl8pPr marL="12801280" indent="0">
              <a:buNone/>
              <a:defRPr sz="6400"/>
            </a:lvl8pPr>
            <a:lvl9pPr marL="14630036" indent="0">
              <a:buNone/>
              <a:defRPr sz="6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4102" y="21198412"/>
            <a:ext cx="30063964" cy="1974848"/>
          </a:xfrm>
        </p:spPr>
        <p:txBody>
          <a:bodyPr>
            <a:normAutofit/>
          </a:bodyPr>
          <a:lstStyle>
            <a:lvl1pPr marL="0" indent="0" algn="ctr">
              <a:buNone/>
              <a:defRPr sz="5600"/>
            </a:lvl1pPr>
            <a:lvl2pPr marL="1828756" indent="0">
              <a:buNone/>
              <a:defRPr sz="4800"/>
            </a:lvl2pPr>
            <a:lvl3pPr marL="3657508" indent="0">
              <a:buNone/>
              <a:defRPr sz="4000"/>
            </a:lvl3pPr>
            <a:lvl4pPr marL="5486264" indent="0">
              <a:buNone/>
              <a:defRPr sz="3600"/>
            </a:lvl4pPr>
            <a:lvl5pPr marL="7315016" indent="0">
              <a:buNone/>
              <a:defRPr sz="3600"/>
            </a:lvl5pPr>
            <a:lvl6pPr marL="9143772" indent="0">
              <a:buNone/>
              <a:defRPr sz="3600"/>
            </a:lvl6pPr>
            <a:lvl7pPr marL="10972524" indent="0">
              <a:buNone/>
              <a:defRPr sz="3600"/>
            </a:lvl7pPr>
            <a:lvl8pPr marL="12801280" indent="0">
              <a:buNone/>
              <a:defRPr sz="3600"/>
            </a:lvl8pPr>
            <a:lvl9pPr marL="14630036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9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106" y="2743200"/>
            <a:ext cx="30063964" cy="12192000"/>
          </a:xfrm>
        </p:spPr>
        <p:txBody>
          <a:bodyPr anchor="ctr">
            <a:normAutofit/>
          </a:bodyPr>
          <a:lstStyle>
            <a:lvl1pPr algn="ctr">
              <a:defRPr sz="1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100" y="17373600"/>
            <a:ext cx="30063968" cy="579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0">
                <a:solidFill>
                  <a:schemeClr val="tx1"/>
                </a:solidFill>
              </a:defRPr>
            </a:lvl1pPr>
            <a:lvl2pPr marL="1828756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50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26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01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377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52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28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03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9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77694" y="3452092"/>
            <a:ext cx="1829276" cy="2339104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88798" y="11277596"/>
            <a:ext cx="1829276" cy="2339104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970" y="2743206"/>
            <a:ext cx="27896460" cy="10972796"/>
          </a:xfrm>
        </p:spPr>
        <p:txBody>
          <a:bodyPr anchor="ctr">
            <a:normAutofit/>
          </a:bodyPr>
          <a:lstStyle>
            <a:lvl1pPr algn="ctr">
              <a:defRPr sz="128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92940" y="13715996"/>
            <a:ext cx="26524512" cy="1524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7200"/>
            </a:lvl1pPr>
            <a:lvl2pPr marL="1828756" indent="0">
              <a:buFontTx/>
              <a:buNone/>
              <a:defRPr/>
            </a:lvl2pPr>
            <a:lvl3pPr marL="3657508" indent="0">
              <a:buFontTx/>
              <a:buNone/>
              <a:defRPr/>
            </a:lvl3pPr>
            <a:lvl4pPr marL="5486264" indent="0">
              <a:buFontTx/>
              <a:buNone/>
              <a:defRPr/>
            </a:lvl4pPr>
            <a:lvl5pPr marL="7315016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102" y="17373600"/>
            <a:ext cx="30063964" cy="579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0">
                <a:solidFill>
                  <a:schemeClr val="tx1"/>
                </a:solidFill>
              </a:defRPr>
            </a:lvl1pPr>
            <a:lvl2pPr marL="1828756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50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26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01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377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52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28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03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110" y="13234324"/>
            <a:ext cx="30063956" cy="5875200"/>
          </a:xfrm>
        </p:spPr>
        <p:txBody>
          <a:bodyPr anchor="b">
            <a:normAutofit/>
          </a:bodyPr>
          <a:lstStyle>
            <a:lvl1pPr algn="r">
              <a:defRPr sz="1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096" y="19109524"/>
            <a:ext cx="30063960" cy="3441600"/>
          </a:xfrm>
        </p:spPr>
        <p:txBody>
          <a:bodyPr anchor="t">
            <a:normAutofit/>
          </a:bodyPr>
          <a:lstStyle>
            <a:lvl1pPr marL="0" indent="0" algn="r">
              <a:buNone/>
              <a:defRPr sz="8000">
                <a:solidFill>
                  <a:schemeClr val="tx1"/>
                </a:solidFill>
              </a:defRPr>
            </a:lvl1pPr>
            <a:lvl2pPr marL="1828756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50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26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01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377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52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28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03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22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77694" y="3452092"/>
            <a:ext cx="1829276" cy="2339104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88798" y="11277596"/>
            <a:ext cx="1829276" cy="2339104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970" y="2743206"/>
            <a:ext cx="27896460" cy="10972796"/>
          </a:xfrm>
        </p:spPr>
        <p:txBody>
          <a:bodyPr anchor="ctr">
            <a:normAutofit/>
          </a:bodyPr>
          <a:lstStyle>
            <a:lvl1pPr algn="ctr">
              <a:defRPr sz="128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54100" y="15544800"/>
            <a:ext cx="30063960" cy="3556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96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096" y="19100800"/>
            <a:ext cx="30063960" cy="4064000"/>
          </a:xfrm>
        </p:spPr>
        <p:txBody>
          <a:bodyPr anchor="t">
            <a:normAutofit/>
          </a:bodyPr>
          <a:lstStyle>
            <a:lvl1pPr marL="0" indent="0" algn="r">
              <a:buNone/>
              <a:defRPr sz="7200">
                <a:solidFill>
                  <a:schemeClr val="tx1"/>
                </a:solidFill>
              </a:defRPr>
            </a:lvl1pPr>
            <a:lvl2pPr marL="1828756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50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26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01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377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52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28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03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3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110" y="2743222"/>
            <a:ext cx="30063964" cy="109093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54100" y="14020800"/>
            <a:ext cx="30063968" cy="33528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12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100" y="17373600"/>
            <a:ext cx="30063968" cy="5791200"/>
          </a:xfrm>
        </p:spPr>
        <p:txBody>
          <a:bodyPr anchor="t">
            <a:normAutofit/>
          </a:bodyPr>
          <a:lstStyle>
            <a:lvl1pPr marL="0" indent="0" algn="l">
              <a:buNone/>
              <a:defRPr sz="7200">
                <a:solidFill>
                  <a:schemeClr val="tx1"/>
                </a:solidFill>
              </a:defRPr>
            </a:lvl1pPr>
            <a:lvl2pPr marL="1828756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50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26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01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377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52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28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03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8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9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205582" y="2743200"/>
            <a:ext cx="5312492" cy="2042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4106" y="2743200"/>
            <a:ext cx="24065492" cy="2042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5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542" y="1828804"/>
            <a:ext cx="30818668" cy="79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542" y="10668000"/>
            <a:ext cx="30818668" cy="1333126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377326" y="24432710"/>
            <a:ext cx="3429892" cy="14605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90598" y="24432710"/>
            <a:ext cx="21258068" cy="1460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035878" y="24432710"/>
            <a:ext cx="1711332" cy="14605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9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990" y="10668010"/>
            <a:ext cx="26799220" cy="9440284"/>
          </a:xfrm>
        </p:spPr>
        <p:txBody>
          <a:bodyPr anchor="b"/>
          <a:lstStyle>
            <a:lvl1pPr algn="r">
              <a:defRPr sz="1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7996" y="20108280"/>
            <a:ext cx="26799208" cy="3441600"/>
          </a:xfrm>
        </p:spPr>
        <p:txBody>
          <a:bodyPr anchor="t">
            <a:normAutofit/>
          </a:bodyPr>
          <a:lstStyle>
            <a:lvl1pPr marL="0" indent="0" algn="r">
              <a:buNone/>
              <a:defRPr sz="8000">
                <a:solidFill>
                  <a:schemeClr val="tx1"/>
                </a:solidFill>
              </a:defRPr>
            </a:lvl1pPr>
            <a:lvl2pPr marL="1828756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50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26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01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377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52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28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03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093278" y="24464298"/>
            <a:ext cx="1653932" cy="14605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0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542" y="2743222"/>
            <a:ext cx="30818668" cy="70103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8532" y="10668000"/>
            <a:ext cx="14959584" cy="13474696"/>
          </a:xfrm>
        </p:spPr>
        <p:txBody>
          <a:bodyPr>
            <a:normAutofit/>
          </a:bodyPr>
          <a:lstStyle>
            <a:lvl1pPr>
              <a:defRPr sz="7200"/>
            </a:lvl1pPr>
            <a:lvl2pPr>
              <a:defRPr sz="64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7616" y="10668000"/>
            <a:ext cx="14959584" cy="13387296"/>
          </a:xfrm>
        </p:spPr>
        <p:txBody>
          <a:bodyPr>
            <a:normAutofit/>
          </a:bodyPr>
          <a:lstStyle>
            <a:lvl1pPr>
              <a:defRPr sz="7200"/>
            </a:lvl1pPr>
            <a:lvl2pPr>
              <a:defRPr sz="64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7930" y="10634132"/>
            <a:ext cx="13825164" cy="2305048"/>
          </a:xfrm>
        </p:spPr>
        <p:txBody>
          <a:bodyPr anchor="b">
            <a:noAutofit/>
          </a:bodyPr>
          <a:lstStyle>
            <a:lvl1pPr marL="0" indent="0">
              <a:buNone/>
              <a:defRPr sz="11200" b="0">
                <a:solidFill>
                  <a:schemeClr val="accent1">
                    <a:lumMod val="75000"/>
                  </a:schemeClr>
                </a:solidFill>
              </a:defRPr>
            </a:lvl1pPr>
            <a:lvl2pPr marL="1828756" indent="0">
              <a:buNone/>
              <a:defRPr sz="8000" b="1"/>
            </a:lvl2pPr>
            <a:lvl3pPr marL="3657508" indent="0">
              <a:buNone/>
              <a:defRPr sz="7200" b="1"/>
            </a:lvl3pPr>
            <a:lvl4pPr marL="5486264" indent="0">
              <a:buNone/>
              <a:defRPr sz="6400" b="1"/>
            </a:lvl4pPr>
            <a:lvl5pPr marL="7315016" indent="0">
              <a:buNone/>
              <a:defRPr sz="6400" b="1"/>
            </a:lvl5pPr>
            <a:lvl6pPr marL="9143772" indent="0">
              <a:buNone/>
              <a:defRPr sz="6400" b="1"/>
            </a:lvl6pPr>
            <a:lvl7pPr marL="10972524" indent="0">
              <a:buNone/>
              <a:defRPr sz="6400" b="1"/>
            </a:lvl7pPr>
            <a:lvl8pPr marL="12801280" indent="0">
              <a:buNone/>
              <a:defRPr sz="6400" b="1"/>
            </a:lvl8pPr>
            <a:lvl9pPr marL="14630036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4092" y="13341362"/>
            <a:ext cx="14688992" cy="10661036"/>
          </a:xfrm>
        </p:spPr>
        <p:txBody>
          <a:bodyPr anchor="t">
            <a:normAutofit/>
          </a:bodyPr>
          <a:lstStyle>
            <a:lvl1pPr>
              <a:defRPr sz="7200"/>
            </a:lvl1pPr>
            <a:lvl2pPr>
              <a:defRPr sz="64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646840" y="10668000"/>
            <a:ext cx="13871224" cy="2305048"/>
          </a:xfrm>
        </p:spPr>
        <p:txBody>
          <a:bodyPr anchor="b">
            <a:noAutofit/>
          </a:bodyPr>
          <a:lstStyle>
            <a:lvl1pPr marL="0" indent="0">
              <a:buNone/>
              <a:defRPr sz="11200" b="0">
                <a:solidFill>
                  <a:schemeClr val="accent1">
                    <a:lumMod val="75000"/>
                  </a:schemeClr>
                </a:solidFill>
              </a:defRPr>
            </a:lvl1pPr>
            <a:lvl2pPr marL="1828756" indent="0">
              <a:buNone/>
              <a:defRPr sz="8000" b="1"/>
            </a:lvl2pPr>
            <a:lvl3pPr marL="3657508" indent="0">
              <a:buNone/>
              <a:defRPr sz="7200" b="1"/>
            </a:lvl3pPr>
            <a:lvl4pPr marL="5486264" indent="0">
              <a:buNone/>
              <a:defRPr sz="6400" b="1"/>
            </a:lvl4pPr>
            <a:lvl5pPr marL="7315016" indent="0">
              <a:buNone/>
              <a:defRPr sz="6400" b="1"/>
            </a:lvl5pPr>
            <a:lvl6pPr marL="9143772" indent="0">
              <a:buNone/>
              <a:defRPr sz="6400" b="1"/>
            </a:lvl6pPr>
            <a:lvl7pPr marL="10972524" indent="0">
              <a:buNone/>
              <a:defRPr sz="6400" b="1"/>
            </a:lvl7pPr>
            <a:lvl8pPr marL="12801280" indent="0">
              <a:buNone/>
              <a:defRPr sz="6400" b="1"/>
            </a:lvl8pPr>
            <a:lvl9pPr marL="14630036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829068" y="13341362"/>
            <a:ext cx="14688992" cy="10661036"/>
          </a:xfrm>
        </p:spPr>
        <p:txBody>
          <a:bodyPr anchor="t">
            <a:normAutofit/>
          </a:bodyPr>
          <a:lstStyle>
            <a:lvl1pPr>
              <a:defRPr sz="7200"/>
            </a:lvl1pPr>
            <a:lvl2pPr>
              <a:defRPr sz="64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4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100" y="6400800"/>
            <a:ext cx="10650136" cy="5486400"/>
          </a:xfrm>
        </p:spPr>
        <p:txBody>
          <a:bodyPr anchor="b">
            <a:normAutofit/>
          </a:bodyPr>
          <a:lstStyle>
            <a:lvl1pPr algn="ctr">
              <a:defRPr sz="9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0212" y="2743218"/>
            <a:ext cx="18727848" cy="20421604"/>
          </a:xfrm>
        </p:spPr>
        <p:txBody>
          <a:bodyPr anchor="ctr">
            <a:normAutofit/>
          </a:bodyPr>
          <a:lstStyle>
            <a:lvl1pPr>
              <a:defRPr sz="8000"/>
            </a:lvl1pPr>
            <a:lvl2pPr>
              <a:defRPr sz="7200"/>
            </a:lvl2pPr>
            <a:lvl3pPr>
              <a:defRPr sz="64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4100" y="11887200"/>
            <a:ext cx="10650136" cy="7315200"/>
          </a:xfrm>
        </p:spPr>
        <p:txBody>
          <a:bodyPr>
            <a:normAutofit/>
          </a:bodyPr>
          <a:lstStyle>
            <a:lvl1pPr marL="0" indent="0" algn="ctr">
              <a:buNone/>
              <a:defRPr sz="6400"/>
            </a:lvl1pPr>
            <a:lvl2pPr marL="1828756" indent="0">
              <a:buNone/>
              <a:defRPr sz="4800"/>
            </a:lvl2pPr>
            <a:lvl3pPr marL="3657508" indent="0">
              <a:buNone/>
              <a:defRPr sz="4000"/>
            </a:lvl3pPr>
            <a:lvl4pPr marL="5486264" indent="0">
              <a:buNone/>
              <a:defRPr sz="3600"/>
            </a:lvl4pPr>
            <a:lvl5pPr marL="7315016" indent="0">
              <a:buNone/>
              <a:defRPr sz="3600"/>
            </a:lvl5pPr>
            <a:lvl6pPr marL="9143772" indent="0">
              <a:buNone/>
              <a:defRPr sz="3600"/>
            </a:lvl6pPr>
            <a:lvl7pPr marL="10972524" indent="0">
              <a:buNone/>
              <a:defRPr sz="3600"/>
            </a:lvl7pPr>
            <a:lvl8pPr marL="12801280" indent="0">
              <a:buNone/>
              <a:defRPr sz="3600"/>
            </a:lvl8pPr>
            <a:lvl9pPr marL="14630036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8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334" y="7010396"/>
            <a:ext cx="16282716" cy="5486400"/>
          </a:xfrm>
        </p:spPr>
        <p:txBody>
          <a:bodyPr anchor="b">
            <a:normAutofit/>
          </a:bodyPr>
          <a:lstStyle>
            <a:lvl1pPr algn="ctr">
              <a:defRPr sz="11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789990" y="3657600"/>
            <a:ext cx="9845484" cy="18288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400"/>
            </a:lvl1pPr>
            <a:lvl2pPr marL="1828756" indent="0">
              <a:buNone/>
              <a:defRPr sz="6400"/>
            </a:lvl2pPr>
            <a:lvl3pPr marL="3657508" indent="0">
              <a:buNone/>
              <a:defRPr sz="6400"/>
            </a:lvl3pPr>
            <a:lvl4pPr marL="5486264" indent="0">
              <a:buNone/>
              <a:defRPr sz="6400"/>
            </a:lvl4pPr>
            <a:lvl5pPr marL="7315016" indent="0">
              <a:buNone/>
              <a:defRPr sz="6400"/>
            </a:lvl5pPr>
            <a:lvl6pPr marL="9143772" indent="0">
              <a:buNone/>
              <a:defRPr sz="6400"/>
            </a:lvl6pPr>
            <a:lvl7pPr marL="10972524" indent="0">
              <a:buNone/>
              <a:defRPr sz="6400"/>
            </a:lvl7pPr>
            <a:lvl8pPr marL="12801280" indent="0">
              <a:buNone/>
              <a:defRPr sz="6400"/>
            </a:lvl8pPr>
            <a:lvl9pPr marL="14630036" indent="0">
              <a:buNone/>
              <a:defRPr sz="6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49334" y="12496796"/>
            <a:ext cx="16282716" cy="7315200"/>
          </a:xfrm>
        </p:spPr>
        <p:txBody>
          <a:bodyPr>
            <a:normAutofit/>
          </a:bodyPr>
          <a:lstStyle>
            <a:lvl1pPr marL="0" indent="0" algn="ctr">
              <a:buNone/>
              <a:defRPr sz="7200"/>
            </a:lvl1pPr>
            <a:lvl2pPr marL="1828756" indent="0">
              <a:buNone/>
              <a:defRPr sz="4800"/>
            </a:lvl2pPr>
            <a:lvl3pPr marL="3657508" indent="0">
              <a:buNone/>
              <a:defRPr sz="4000"/>
            </a:lvl3pPr>
            <a:lvl4pPr marL="5486264" indent="0">
              <a:buNone/>
              <a:defRPr sz="3600"/>
            </a:lvl4pPr>
            <a:lvl5pPr marL="7315016" indent="0">
              <a:buNone/>
              <a:defRPr sz="3600"/>
            </a:lvl5pPr>
            <a:lvl6pPr marL="9143772" indent="0">
              <a:buNone/>
              <a:defRPr sz="3600"/>
            </a:lvl6pPr>
            <a:lvl7pPr marL="10972524" indent="0">
              <a:buNone/>
              <a:defRPr sz="3600"/>
            </a:lvl7pPr>
            <a:lvl8pPr marL="12801280" indent="0">
              <a:buNone/>
              <a:defRPr sz="3600"/>
            </a:lvl8pPr>
            <a:lvl9pPr marL="14630036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1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" y="14"/>
            <a:ext cx="8528052" cy="27432004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8542" y="1828804"/>
            <a:ext cx="30818668" cy="7924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536" y="10668018"/>
            <a:ext cx="30818664" cy="13427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34726" y="24464298"/>
            <a:ext cx="3429892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47998" y="24464298"/>
            <a:ext cx="21258068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93278" y="24464298"/>
            <a:ext cx="1653932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3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ctr" defTabSz="1828756" rtl="0" eaLnBrk="1" latinLnBrk="0" hangingPunct="1">
        <a:spcBef>
          <a:spcPct val="0"/>
        </a:spcBef>
        <a:buNone/>
        <a:defRPr sz="16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142976" indent="-1142976" algn="l" defTabSz="1828756" rtl="0" eaLnBrk="1" latinLnBrk="0" hangingPunct="1">
        <a:spcBef>
          <a:spcPct val="20000"/>
        </a:spcBef>
        <a:spcAft>
          <a:spcPts val="24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9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971728" indent="-1142976" algn="l" defTabSz="1828756" rtl="0" eaLnBrk="1" latinLnBrk="0" hangingPunct="1">
        <a:spcBef>
          <a:spcPct val="20000"/>
        </a:spcBef>
        <a:spcAft>
          <a:spcPts val="24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4800484" indent="-1142976" algn="l" defTabSz="1828756" rtl="0" eaLnBrk="1" latinLnBrk="0" hangingPunct="1">
        <a:spcBef>
          <a:spcPct val="20000"/>
        </a:spcBef>
        <a:spcAft>
          <a:spcPts val="24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7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6172048" indent="-685784" algn="l" defTabSz="1828756" rtl="0" eaLnBrk="1" latinLnBrk="0" hangingPunct="1">
        <a:spcBef>
          <a:spcPct val="20000"/>
        </a:spcBef>
        <a:spcAft>
          <a:spcPts val="24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6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8000804" indent="-685784" algn="l" defTabSz="1828756" rtl="0" eaLnBrk="1" latinLnBrk="0" hangingPunct="1">
        <a:spcBef>
          <a:spcPct val="20000"/>
        </a:spcBef>
        <a:spcAft>
          <a:spcPts val="24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0058148" indent="-914376" algn="l" defTabSz="1828756" rtl="0" eaLnBrk="1" latinLnBrk="0" hangingPunct="1">
        <a:spcBef>
          <a:spcPct val="20000"/>
        </a:spcBef>
        <a:spcAft>
          <a:spcPts val="24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1886904" indent="-914376" algn="l" defTabSz="1828756" rtl="0" eaLnBrk="1" latinLnBrk="0" hangingPunct="1">
        <a:spcBef>
          <a:spcPct val="20000"/>
        </a:spcBef>
        <a:spcAft>
          <a:spcPts val="24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3715656" indent="-914376" algn="l" defTabSz="1828756" rtl="0" eaLnBrk="1" latinLnBrk="0" hangingPunct="1">
        <a:spcBef>
          <a:spcPct val="20000"/>
        </a:spcBef>
        <a:spcAft>
          <a:spcPts val="24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5544412" indent="-914376" algn="l" defTabSz="1828756" rtl="0" eaLnBrk="1" latinLnBrk="0" hangingPunct="1">
        <a:spcBef>
          <a:spcPct val="20000"/>
        </a:spcBef>
        <a:spcAft>
          <a:spcPts val="24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5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756" algn="l" defTabSz="182875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508" algn="l" defTabSz="182875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64" algn="l" defTabSz="182875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016" algn="l" defTabSz="182875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2" algn="l" defTabSz="182875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524" algn="l" defTabSz="182875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280" algn="l" defTabSz="182875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036" algn="l" defTabSz="182875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7" Type="http://schemas.openxmlformats.org/officeDocument/2006/relationships/image" Target="../media/image7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0" Type="http://schemas.openxmlformats.org/officeDocument/2006/relationships/image" Target="../media/image10.png"/><Relationship Id="rId5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image" Target="../media/image2.png"/><Relationship Id="rId9" Type="http://schemas.openxmlformats.org/officeDocument/2006/relationships/image" Target="../media/image9.pn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671002" y="9300042"/>
            <a:ext cx="14615712" cy="17618177"/>
            <a:chOff x="14157275" y="9553217"/>
            <a:chExt cx="20408445" cy="17367069"/>
          </a:xfrm>
          <a:effectLst/>
        </p:grpSpPr>
        <p:sp>
          <p:nvSpPr>
            <p:cNvPr id="34" name="Rectangle 33"/>
            <p:cNvSpPr/>
            <p:nvPr/>
          </p:nvSpPr>
          <p:spPr>
            <a:xfrm>
              <a:off x="14157275" y="9553217"/>
              <a:ext cx="20408445" cy="1736706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73025" cmpd="thinThick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470447" y="9786352"/>
              <a:ext cx="8008540" cy="830997"/>
            </a:xfrm>
            <a:prstGeom prst="rect">
              <a:avLst/>
            </a:prstGeom>
            <a:noFill/>
            <a:ln w="635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fornian FB" panose="0207040306080B030204" pitchFamily="18" charset="0"/>
                </a:rPr>
                <a:t>Distribution System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715898" y="5044985"/>
            <a:ext cx="14550265" cy="4101951"/>
            <a:chOff x="15923736" y="4938147"/>
            <a:chExt cx="20266644" cy="2781532"/>
          </a:xfrm>
        </p:grpSpPr>
        <p:sp>
          <p:nvSpPr>
            <p:cNvPr id="33" name="Rectangle 32"/>
            <p:cNvSpPr/>
            <p:nvPr/>
          </p:nvSpPr>
          <p:spPr>
            <a:xfrm>
              <a:off x="15923736" y="4938147"/>
              <a:ext cx="20266644" cy="278153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73025" cap="rnd" cmpd="thinThick"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329379" y="5041969"/>
              <a:ext cx="3365459" cy="523350"/>
            </a:xfrm>
            <a:prstGeom prst="rect">
              <a:avLst/>
            </a:prstGeom>
            <a:noFill/>
            <a:ln w="63500" cap="rnd" cmpd="thinThick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fornian FB" panose="0207040306080B030204" pitchFamily="18" charset="0"/>
                </a:rPr>
                <a:t>Tank</a:t>
              </a:r>
              <a:endPara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6444" y="290946"/>
            <a:ext cx="28909664" cy="4540685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0"/>
          </a:p>
        </p:txBody>
      </p:sp>
      <p:sp>
        <p:nvSpPr>
          <p:cNvPr id="3" name="Rectangle 2"/>
          <p:cNvSpPr/>
          <p:nvPr/>
        </p:nvSpPr>
        <p:spPr>
          <a:xfrm>
            <a:off x="10838549" y="6511456"/>
            <a:ext cx="10763042" cy="20406764"/>
          </a:xfrm>
          <a:prstGeom prst="rect">
            <a:avLst/>
          </a:prstGeom>
          <a:solidFill>
            <a:schemeClr val="bg1">
              <a:alpha val="75000"/>
            </a:schemeClr>
          </a:solidFill>
          <a:ln w="73025" cmpd="thinThick">
            <a:solidFill>
              <a:schemeClr val="accent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834" r="2244"/>
          <a:stretch/>
        </p:blipFill>
        <p:spPr>
          <a:xfrm>
            <a:off x="29857306" y="367896"/>
            <a:ext cx="5871660" cy="2007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8" name="Group 37"/>
          <p:cNvGrpSpPr/>
          <p:nvPr/>
        </p:nvGrpSpPr>
        <p:grpSpPr>
          <a:xfrm>
            <a:off x="226438" y="366472"/>
            <a:ext cx="28529372" cy="3344608"/>
            <a:chOff x="56609" y="91618"/>
            <a:chExt cx="7132343" cy="836152"/>
          </a:xfrm>
        </p:grpSpPr>
        <p:sp>
          <p:nvSpPr>
            <p:cNvPr id="4" name="Rectangle 3"/>
            <p:cNvSpPr/>
            <p:nvPr/>
          </p:nvSpPr>
          <p:spPr>
            <a:xfrm>
              <a:off x="688214" y="213480"/>
              <a:ext cx="6325649" cy="5924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0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09" y="91618"/>
              <a:ext cx="837463" cy="836152"/>
            </a:xfrm>
            <a:prstGeom prst="rect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95993" y="335929"/>
              <a:ext cx="629295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alifornian FB" panose="0207040306080B030204" pitchFamily="18" charset="0"/>
                </a:rPr>
                <a:t>Zion’s Peak Campground Water Treatment and Distribution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909336" y="26959272"/>
            <a:ext cx="11180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fornian FB" panose="0207040306080B030204" pitchFamily="18" charset="0"/>
              </a:rPr>
              <a:t>Civil and Environmental Engineering Capstone Project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8028" y="26958757"/>
            <a:ext cx="8318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fornian FB" panose="0207040306080B030204" pitchFamily="18" charset="0"/>
              </a:rPr>
              <a:t>Ira A. Fulton College of Engineering and Technology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293895" y="26959272"/>
            <a:ext cx="720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fornian FB" panose="0207040306080B030204" pitchFamily="18" charset="0"/>
              </a:rPr>
              <a:t>Brigham Young University –Provo, Utah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38" y="18562681"/>
            <a:ext cx="10471069" cy="66903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679" y="5564039"/>
            <a:ext cx="8382320" cy="27583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053849" y="6743677"/>
            <a:ext cx="4855487" cy="830997"/>
          </a:xfrm>
          <a:prstGeom prst="rect">
            <a:avLst/>
          </a:prstGeom>
          <a:noFill/>
          <a:ln w="63500" cap="rnd" cmpd="thinThick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Filtration System 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Californian FB" panose="0207040306080B0302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111568" y="3223634"/>
            <a:ext cx="10259532" cy="1170448"/>
            <a:chOff x="4818149" y="816103"/>
            <a:chExt cx="2564883" cy="292612"/>
          </a:xfrm>
        </p:grpSpPr>
        <p:sp>
          <p:nvSpPr>
            <p:cNvPr id="36" name="Rectangle 35"/>
            <p:cNvSpPr/>
            <p:nvPr/>
          </p:nvSpPr>
          <p:spPr>
            <a:xfrm>
              <a:off x="4818149" y="816103"/>
              <a:ext cx="2388640" cy="2926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5760" tIns="182880" rIns="36576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8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56766" y="852326"/>
              <a:ext cx="252626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Californian FB" panose="0207040306080B030204" pitchFamily="18" charset="0"/>
                </a:rPr>
                <a:t>Weber Canyon, near Oakley, Utah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9176708" y="2783481"/>
            <a:ext cx="7232855" cy="1855197"/>
            <a:chOff x="29098909" y="609984"/>
            <a:chExt cx="7387695" cy="1602162"/>
          </a:xfrm>
        </p:grpSpPr>
        <p:sp>
          <p:nvSpPr>
            <p:cNvPr id="39" name="Rectangle 38"/>
            <p:cNvSpPr/>
            <p:nvPr/>
          </p:nvSpPr>
          <p:spPr>
            <a:xfrm>
              <a:off x="29252173" y="609984"/>
              <a:ext cx="7108952" cy="1602162"/>
            </a:xfrm>
            <a:prstGeom prst="rect">
              <a:avLst/>
            </a:prstGeom>
            <a:solidFill>
              <a:schemeClr val="accent4">
                <a:lumMod val="75000"/>
                <a:alpha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098909" y="734792"/>
              <a:ext cx="7387695" cy="1408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rajan Pro" panose="02020502050506020301" pitchFamily="18" charset="0"/>
                </a:rPr>
                <a:t>THE CHURCH OF </a:t>
              </a:r>
              <a:endParaRPr lang="en-US" sz="2800" dirty="0" smtClean="0">
                <a:latin typeface="Trajan Pro" panose="02020502050506020301" pitchFamily="18" charset="0"/>
              </a:endParaRPr>
            </a:p>
            <a:p>
              <a:pPr algn="ctr"/>
              <a:r>
                <a:rPr lang="en-US" sz="4000" dirty="0" smtClean="0">
                  <a:latin typeface="Trajan Pro" panose="02020502050506020301" pitchFamily="18" charset="0"/>
                </a:rPr>
                <a:t>JESUS </a:t>
              </a:r>
              <a:r>
                <a:rPr lang="en-US" sz="4000" dirty="0">
                  <a:latin typeface="Trajan Pro" panose="02020502050506020301" pitchFamily="18" charset="0"/>
                </a:rPr>
                <a:t>CHRIST </a:t>
              </a:r>
              <a:endParaRPr lang="en-US" sz="4000" dirty="0" smtClean="0">
                <a:latin typeface="Trajan Pro" panose="02020502050506020301" pitchFamily="18" charset="0"/>
              </a:endParaRPr>
            </a:p>
            <a:p>
              <a:pPr algn="ctr"/>
              <a:r>
                <a:rPr lang="en-US" sz="2800" dirty="0" smtClean="0">
                  <a:latin typeface="Trajan Pro" panose="02020502050506020301" pitchFamily="18" charset="0"/>
                </a:rPr>
                <a:t>OF </a:t>
              </a:r>
              <a:r>
                <a:rPr lang="en-US" sz="2800" dirty="0">
                  <a:latin typeface="Trajan Pro" panose="02020502050506020301" pitchFamily="18" charset="0"/>
                </a:rPr>
                <a:t>LATTER-DAY SAINTS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838549" y="5003256"/>
            <a:ext cx="10763042" cy="1336574"/>
            <a:chOff x="6034176" y="5921877"/>
            <a:chExt cx="9875160" cy="1464400"/>
          </a:xfrm>
        </p:grpSpPr>
        <p:sp>
          <p:nvSpPr>
            <p:cNvPr id="41" name="Rectangle 40"/>
            <p:cNvSpPr/>
            <p:nvPr/>
          </p:nvSpPr>
          <p:spPr>
            <a:xfrm>
              <a:off x="6034176" y="5921877"/>
              <a:ext cx="9875160" cy="14644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39654" y="5932594"/>
              <a:ext cx="64956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  <a:latin typeface="Trajan Pro" panose="02020502050506020301" pitchFamily="18" charset="0"/>
                </a:rPr>
                <a:t>SOLUTION</a:t>
              </a:r>
              <a:endParaRPr lang="en-US" sz="8000" b="1" dirty="0">
                <a:solidFill>
                  <a:schemeClr val="bg1"/>
                </a:solidFill>
                <a:latin typeface="Trajan Pro" panose="02020502050506020301" pitchFamily="18" charset="0"/>
              </a:endParaRPr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131665"/>
              </p:ext>
            </p:extLst>
          </p:nvPr>
        </p:nvGraphicFramePr>
        <p:xfrm>
          <a:off x="21830435" y="7378434"/>
          <a:ext cx="5181320" cy="136618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90660"/>
                <a:gridCol w="2590660"/>
              </a:tblGrid>
              <a:tr h="477149">
                <a:tc gridSpan="2">
                  <a:txBody>
                    <a:bodyPr/>
                    <a:lstStyle/>
                    <a:p>
                      <a:pPr marL="0" algn="ctr" defTabSz="1828756" rtl="0" eaLnBrk="1" latinLnBrk="0" hangingPunct="1"/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FreeWater Systems, LLC Tank</a:t>
                      </a:r>
                      <a:endParaRPr lang="en-US" sz="2600" b="1" kern="1200" dirty="0">
                        <a:solidFill>
                          <a:schemeClr val="lt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9254">
                <a:tc>
                  <a:txBody>
                    <a:bodyPr/>
                    <a:lstStyle/>
                    <a:p>
                      <a:pPr marL="0" algn="r" defTabSz="1828756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Price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756" rtl="0" eaLnBrk="1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$11,188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9254">
                <a:tc>
                  <a:txBody>
                    <a:bodyPr/>
                    <a:lstStyle/>
                    <a:p>
                      <a:pPr marL="0" algn="r" defTabSz="1828756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Capacity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756" rtl="0" eaLnBrk="1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6,000 gal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159306" y="7615727"/>
            <a:ext cx="10258532" cy="1948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fornian FB" panose="0207040306080B030204" pitchFamily="18" charset="0"/>
              <a:buChar char="◊"/>
            </a:pPr>
            <a:r>
              <a:rPr lang="en-US" sz="3500" dirty="0" smtClean="0">
                <a:latin typeface="Californian FB" panose="0207040306080B030204" pitchFamily="18" charset="0"/>
              </a:rPr>
              <a:t>The system is in series &amp; consists of 3 stages: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3500" b="1" dirty="0" smtClean="0">
                <a:latin typeface="Californian FB" panose="0207040306080B030204" pitchFamily="18" charset="0"/>
              </a:rPr>
              <a:t>First Stage: </a:t>
            </a:r>
            <a:r>
              <a:rPr lang="en-US" sz="3500" dirty="0" smtClean="0">
                <a:latin typeface="Californian FB" panose="0207040306080B030204" pitchFamily="18" charset="0"/>
              </a:rPr>
              <a:t>Pro-Ox Iron Filter </a:t>
            </a:r>
          </a:p>
          <a:p>
            <a:pPr marL="1371600" lvl="3">
              <a:buFont typeface="Arial" panose="020B0604020202020204" pitchFamily="34" charset="0"/>
              <a:buChar char="•"/>
            </a:pPr>
            <a:r>
              <a:rPr lang="en-US" sz="3500" dirty="0">
                <a:latin typeface="Californian FB" panose="0207040306080B030204" pitchFamily="18" charset="0"/>
              </a:rPr>
              <a:t>R</a:t>
            </a:r>
            <a:r>
              <a:rPr lang="en-US" sz="3500" dirty="0" smtClean="0">
                <a:latin typeface="Californian FB" panose="0207040306080B030204" pitchFamily="18" charset="0"/>
              </a:rPr>
              <a:t>emoves iron and manganese</a:t>
            </a:r>
          </a:p>
          <a:p>
            <a:pPr marL="1371600" lvl="3">
              <a:buFont typeface="Arial" panose="020B0604020202020204" pitchFamily="34" charset="0"/>
              <a:buChar char="•"/>
            </a:pPr>
            <a:endParaRPr lang="en-US" sz="3500" dirty="0">
              <a:latin typeface="Californian FB" panose="0207040306080B030204" pitchFamily="18" charset="0"/>
            </a:endParaRPr>
          </a:p>
          <a:p>
            <a:pPr marL="1371600" lvl="3">
              <a:buFont typeface="Arial" panose="020B0604020202020204" pitchFamily="34" charset="0"/>
              <a:buChar char="•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marL="1828800" lvl="3">
              <a:buFont typeface="Arial" panose="020B0604020202020204" pitchFamily="34" charset="0"/>
              <a:buChar char="•"/>
            </a:pPr>
            <a:endParaRPr lang="en-US" sz="3500" dirty="0">
              <a:latin typeface="Californian FB" panose="0207040306080B030204" pitchFamily="18" charset="0"/>
            </a:endParaRPr>
          </a:p>
          <a:p>
            <a:pPr marL="1828800" lvl="3"/>
            <a:endParaRPr lang="en-US" sz="3500" dirty="0">
              <a:latin typeface="Californian FB" panose="0207040306080B030204" pitchFamily="18" charset="0"/>
            </a:endParaRPr>
          </a:p>
          <a:p>
            <a:pPr marL="1828800" lvl="3"/>
            <a:endParaRPr lang="en-US" sz="3500" dirty="0" smtClean="0">
              <a:latin typeface="Californian FB" panose="0207040306080B030204" pitchFamily="18" charset="0"/>
            </a:endParaRPr>
          </a:p>
          <a:p>
            <a:pPr marL="1828800" lvl="3">
              <a:buFont typeface="Arial" panose="020B0604020202020204" pitchFamily="34" charset="0"/>
              <a:buChar char="•"/>
            </a:pPr>
            <a:endParaRPr lang="en-US" sz="3500" dirty="0">
              <a:latin typeface="Californian FB" panose="0207040306080B030204" pitchFamily="18" charset="0"/>
            </a:endParaRPr>
          </a:p>
          <a:p>
            <a:pPr marL="1828800" lvl="3">
              <a:buFont typeface="Arial" panose="020B0604020202020204" pitchFamily="34" charset="0"/>
              <a:buChar char="•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marL="1828800" lvl="3"/>
            <a:endParaRPr lang="en-US" sz="3500" dirty="0" smtClean="0">
              <a:latin typeface="Californian FB" panose="0207040306080B030204" pitchFamily="18" charset="0"/>
            </a:endParaRP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3500" b="1" dirty="0" smtClean="0">
                <a:latin typeface="Californian FB" panose="0207040306080B030204" pitchFamily="18" charset="0"/>
              </a:rPr>
              <a:t>Second Stage: </a:t>
            </a:r>
            <a:r>
              <a:rPr lang="en-US" sz="3500" dirty="0" smtClean="0">
                <a:latin typeface="Californian FB" panose="0207040306080B030204" pitchFamily="18" charset="0"/>
              </a:rPr>
              <a:t>Antiscalant, Vitec 4000 </a:t>
            </a:r>
            <a:endParaRPr lang="en-US" sz="3500" dirty="0">
              <a:latin typeface="Californian FB" panose="0207040306080B030204" pitchFamily="18" charset="0"/>
            </a:endParaRPr>
          </a:p>
          <a:p>
            <a:pPr marL="1371600" lvl="2"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Californian FB" panose="0207040306080B030204" pitchFamily="18" charset="0"/>
              </a:rPr>
              <a:t>Injected into the water to break apart calcium carbonate particles reducing scaling and hardness</a:t>
            </a:r>
          </a:p>
          <a:p>
            <a:pPr marL="1828800" lvl="2">
              <a:buFont typeface="Arial" panose="020B0604020202020204" pitchFamily="34" charset="0"/>
              <a:buChar char="•"/>
            </a:pPr>
            <a:endParaRPr lang="en-US" sz="3500" dirty="0">
              <a:latin typeface="Californian FB" panose="0207040306080B030204" pitchFamily="18" charset="0"/>
            </a:endParaRPr>
          </a:p>
          <a:p>
            <a:pPr marL="1828800" lvl="2"/>
            <a:endParaRPr lang="en-US" sz="3500" dirty="0" smtClean="0">
              <a:latin typeface="Californian FB" panose="0207040306080B030204" pitchFamily="18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3500" b="1" dirty="0" smtClean="0">
                <a:latin typeface="Californian FB" panose="0207040306080B030204" pitchFamily="18" charset="0"/>
              </a:rPr>
              <a:t>Third Stage: </a:t>
            </a:r>
            <a:r>
              <a:rPr lang="en-US" sz="3500" dirty="0" smtClean="0">
                <a:latin typeface="Californian FB" panose="0207040306080B030204" pitchFamily="18" charset="0"/>
              </a:rPr>
              <a:t>Reverse Osmosis</a:t>
            </a:r>
            <a:endParaRPr lang="en-US" sz="3500" dirty="0">
              <a:latin typeface="Californian FB" panose="0207040306080B030204" pitchFamily="18" charset="0"/>
            </a:endParaRP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Californian FB" panose="0207040306080B030204" pitchFamily="18" charset="0"/>
              </a:rPr>
              <a:t>Removes inorganic solids (i.e. sulfate)</a:t>
            </a:r>
            <a:endParaRPr lang="en-US" sz="3500" dirty="0">
              <a:latin typeface="Californian FB" panose="0207040306080B030204" pitchFamily="18" charset="0"/>
            </a:endParaRPr>
          </a:p>
          <a:p>
            <a:pPr marL="1371600" lvl="1">
              <a:buFont typeface="Arial" panose="020B0604020202020204" pitchFamily="34" charset="0"/>
              <a:buChar char="•"/>
            </a:pPr>
            <a:endParaRPr lang="en-US" sz="3500" dirty="0">
              <a:latin typeface="Californian FB" panose="0207040306080B030204" pitchFamily="18" charset="0"/>
            </a:endParaRPr>
          </a:p>
          <a:p>
            <a:pPr marL="1371600" lvl="1">
              <a:buFont typeface="Arial" panose="020B0604020202020204" pitchFamily="34" charset="0"/>
              <a:buChar char="•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marL="1371600" lvl="1">
              <a:buFont typeface="Arial" panose="020B0604020202020204" pitchFamily="34" charset="0"/>
              <a:buChar char="•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marL="1371600" lvl="1">
              <a:buFont typeface="Arial" panose="020B0604020202020204" pitchFamily="34" charset="0"/>
              <a:buChar char="•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lvl="1"/>
            <a:endParaRPr lang="en-US" sz="3500" dirty="0" smtClean="0">
              <a:latin typeface="Californian FB" panose="0207040306080B030204" pitchFamily="18" charset="0"/>
            </a:endParaRPr>
          </a:p>
          <a:p>
            <a:pPr lvl="1"/>
            <a:endParaRPr lang="en-US" sz="3500" dirty="0">
              <a:latin typeface="Californian FB" panose="0207040306080B030204" pitchFamily="18" charset="0"/>
            </a:endParaRPr>
          </a:p>
          <a:p>
            <a:pPr lvl="1"/>
            <a:endParaRPr lang="en-US" sz="3500" dirty="0" smtClean="0">
              <a:latin typeface="Californian FB" panose="0207040306080B030204" pitchFamily="18" charset="0"/>
            </a:endParaRPr>
          </a:p>
          <a:p>
            <a:pPr lvl="1"/>
            <a:endParaRPr lang="en-US" sz="3500" dirty="0" smtClean="0">
              <a:latin typeface="Californian FB" panose="0207040306080B030204" pitchFamily="18" charset="0"/>
            </a:endParaRPr>
          </a:p>
          <a:p>
            <a:pPr lvl="1"/>
            <a:endParaRPr lang="en-US" sz="3500" dirty="0" smtClean="0">
              <a:latin typeface="Californian FB" panose="0207040306080B030204" pitchFamily="18" charset="0"/>
            </a:endParaRPr>
          </a:p>
          <a:p>
            <a:pPr marL="571500" lvl="1" indent="-571500">
              <a:buFont typeface="Californian FB" panose="0207040306080B030204" pitchFamily="18" charset="0"/>
              <a:buChar char="◊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marL="571500" lvl="1" indent="-571500">
              <a:buFont typeface="Californian FB" panose="0207040306080B030204" pitchFamily="18" charset="0"/>
              <a:buChar char="◊"/>
            </a:pPr>
            <a:endParaRPr lang="en-US" sz="3500" dirty="0">
              <a:latin typeface="Californian FB" panose="0207040306080B030204" pitchFamily="18" charset="0"/>
            </a:endParaRPr>
          </a:p>
          <a:p>
            <a:pPr marL="571500" lvl="1" indent="-571500">
              <a:buFont typeface="Californian FB" panose="0207040306080B030204" pitchFamily="18" charset="0"/>
              <a:buChar char="◊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marL="0" lvl="1"/>
            <a:endParaRPr lang="en-US" sz="3500" dirty="0" smtClean="0">
              <a:latin typeface="Californian FB" panose="0207040306080B030204" pitchFamily="18" charset="0"/>
            </a:endParaRPr>
          </a:p>
          <a:p>
            <a:pPr marL="571500" lvl="1" indent="-571500">
              <a:buFont typeface="Californian FB" panose="0207040306080B030204" pitchFamily="18" charset="0"/>
              <a:buChar char="◊"/>
            </a:pPr>
            <a:r>
              <a:rPr lang="en-US" sz="3500" dirty="0" smtClean="0">
                <a:latin typeface="Californian FB" panose="0207040306080B030204" pitchFamily="18" charset="0"/>
              </a:rPr>
              <a:t>Clean water is pumped to the tank</a:t>
            </a:r>
          </a:p>
          <a:p>
            <a:pPr marL="571500" lvl="1" indent="-571500">
              <a:buFont typeface="Californian FB" panose="0207040306080B030204" pitchFamily="18" charset="0"/>
              <a:buChar char="◊"/>
            </a:pPr>
            <a:r>
              <a:rPr lang="en-US" sz="3500" dirty="0" smtClean="0">
                <a:latin typeface="Californian FB" panose="0207040306080B030204" pitchFamily="18" charset="0"/>
              </a:rPr>
              <a:t>Discharge water is used to irrigate local fields and operate flushing toilets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8627" y="5013038"/>
            <a:ext cx="10438880" cy="11987159"/>
            <a:chOff x="226446" y="4999684"/>
            <a:chExt cx="10438880" cy="11987159"/>
          </a:xfrm>
        </p:grpSpPr>
        <p:grpSp>
          <p:nvGrpSpPr>
            <p:cNvPr id="55" name="Group 54"/>
            <p:cNvGrpSpPr/>
            <p:nvPr/>
          </p:nvGrpSpPr>
          <p:grpSpPr>
            <a:xfrm>
              <a:off x="226446" y="4999684"/>
              <a:ext cx="10438880" cy="11987159"/>
              <a:chOff x="226445" y="4912696"/>
              <a:chExt cx="12029853" cy="1198715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26445" y="4912696"/>
                <a:ext cx="12029853" cy="11987159"/>
              </a:xfrm>
              <a:prstGeom prst="rect">
                <a:avLst/>
              </a:pr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80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74419" y="5598694"/>
                <a:ext cx="11296304" cy="10679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5760" indent="-365760">
                  <a:buFont typeface="Arial" panose="020B0604020202020204" pitchFamily="34" charset="0"/>
                  <a:buChar char="•"/>
                </a:pPr>
                <a:endParaRPr lang="en-US" sz="3600" b="1" dirty="0" smtClean="0"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365760" indent="-365760">
                  <a:buFont typeface="Arial" panose="020B0604020202020204" pitchFamily="34" charset="0"/>
                  <a:buChar char="•"/>
                </a:pPr>
                <a:endParaRPr lang="en-US" sz="3600" b="1" dirty="0"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365760" indent="-365760">
                  <a:buFont typeface="Arial" panose="020B0604020202020204" pitchFamily="34" charset="0"/>
                  <a:buChar char="•"/>
                </a:pPr>
                <a:r>
                  <a:rPr lang="en-US" sz="3600" b="1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Well </a:t>
                </a:r>
                <a:r>
                  <a:rPr lang="en-US" sz="3600" b="1" dirty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water 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has </a:t>
                </a:r>
                <a:r>
                  <a:rPr lang="en-US" sz="3600" b="1" dirty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high levels of </a:t>
                </a:r>
                <a:r>
                  <a:rPr lang="en-US" sz="3600" b="1" u="sng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SULFATES 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and </a:t>
                </a:r>
                <a:r>
                  <a:rPr lang="en-US" sz="3600" b="1" u="sng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IRON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  <a:endParaRPr lang="en-US" sz="3600" b="1" dirty="0"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365760" indent="-365760">
                  <a:buFont typeface="Arial" panose="020B0604020202020204" pitchFamily="34" charset="0"/>
                  <a:buChar char="•"/>
                </a:pPr>
                <a:r>
                  <a:rPr lang="en-US" sz="3600" b="1" dirty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Current water </a:t>
                </a:r>
                <a:r>
                  <a:rPr lang="en-US" sz="3600" b="1" u="sng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TANK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leaks. Needs </a:t>
                </a:r>
                <a:r>
                  <a:rPr lang="en-US" sz="3600" b="1" dirty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replacement.  </a:t>
                </a:r>
              </a:p>
              <a:p>
                <a:pPr marL="365760" indent="-365760">
                  <a:buFont typeface="Arial" panose="020B0604020202020204" pitchFamily="34" charset="0"/>
                  <a:buChar char="•"/>
                </a:pPr>
                <a:r>
                  <a:rPr lang="en-US" sz="3600" b="1" dirty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New </a:t>
                </a:r>
                <a:r>
                  <a:rPr lang="en-US" sz="3600" b="1" u="sng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DISTRIBUTION SYSTEM 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is </a:t>
                </a:r>
                <a:r>
                  <a:rPr lang="en-US" sz="3600" b="1" dirty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needed. </a:t>
                </a:r>
              </a:p>
              <a:p>
                <a:endParaRPr lang="en-US" sz="4400" b="1" dirty="0"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sz="4400" b="1" dirty="0"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sz="4400" b="1" dirty="0" smtClean="0"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sz="4400" b="1" dirty="0"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sz="4400" b="1" dirty="0"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365760" indent="-365760">
                  <a:buFont typeface="Arial" panose="020B0604020202020204" pitchFamily="34" charset="0"/>
                  <a:buChar char="•"/>
                </a:pPr>
                <a:r>
                  <a:rPr lang="en-US" sz="3600" b="1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Design </a:t>
                </a:r>
                <a:r>
                  <a:rPr lang="en-US" sz="3600" b="1" u="sng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WATER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sz="3600" b="1" u="sng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TREATMENT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sz="3600" b="1" u="sng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SYSTEM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to meet all water quality regulations..</a:t>
                </a:r>
              </a:p>
              <a:p>
                <a:pPr marL="365760" indent="-365760">
                  <a:buFont typeface="Arial" panose="020B0604020202020204" pitchFamily="34" charset="0"/>
                  <a:buChar char="•"/>
                </a:pPr>
                <a:r>
                  <a:rPr lang="en-US" sz="3600" b="1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Choose new </a:t>
                </a:r>
                <a:r>
                  <a:rPr lang="en-US" sz="3600" b="1" u="sng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WATER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sz="3600" b="1" u="sng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STORAGE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sz="3600" b="1" u="sng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FACILITY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that holds water for up to 300 campers</a:t>
                </a:r>
              </a:p>
              <a:p>
                <a:pPr marL="365760" indent="-365760">
                  <a:buFont typeface="Arial" panose="020B0604020202020204" pitchFamily="34" charset="0"/>
                  <a:buChar char="•"/>
                </a:pPr>
                <a:r>
                  <a:rPr lang="en-US" sz="3600" b="1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Model a new </a:t>
                </a:r>
                <a:r>
                  <a:rPr lang="en-US" sz="3600" b="1" u="sng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DISTRIBUTION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sz="3600" b="1" u="sng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SYSTEM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using EPANET with high density polyethylene pipes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59426" y="5260423"/>
              <a:ext cx="5370512" cy="1168899"/>
              <a:chOff x="6034176" y="5921878"/>
              <a:chExt cx="8251708" cy="1123516"/>
            </a:xfrm>
            <a:effectLst>
              <a:glow rad="63500">
                <a:schemeClr val="bg1">
                  <a:alpha val="40000"/>
                </a:schemeClr>
              </a:glow>
            </a:effectLst>
          </p:grpSpPr>
          <p:sp>
            <p:nvSpPr>
              <p:cNvPr id="50" name="Rectangle 49"/>
              <p:cNvSpPr/>
              <p:nvPr/>
            </p:nvSpPr>
            <p:spPr>
              <a:xfrm>
                <a:off x="6034176" y="5921878"/>
                <a:ext cx="8251708" cy="112351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139654" y="5932595"/>
                <a:ext cx="6495691" cy="1112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smtClean="0">
                    <a:solidFill>
                      <a:schemeClr val="bg1"/>
                    </a:solidFill>
                    <a:latin typeface="Trajan Pro" panose="02020502050506020301" pitchFamily="18" charset="0"/>
                  </a:rPr>
                  <a:t>PROBLEM</a:t>
                </a:r>
                <a:endParaRPr lang="en-US" sz="6000" b="1" dirty="0">
                  <a:solidFill>
                    <a:schemeClr val="bg1"/>
                  </a:solidFill>
                  <a:latin typeface="Trajan Pro" panose="02020502050506020301" pitchFamily="18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604733" y="10634841"/>
              <a:ext cx="5370512" cy="1168898"/>
              <a:chOff x="6034176" y="6687377"/>
              <a:chExt cx="8251708" cy="1123516"/>
            </a:xfrm>
            <a:effectLst>
              <a:glow rad="63500">
                <a:schemeClr val="bg1">
                  <a:alpha val="40000"/>
                </a:schemeClr>
              </a:glow>
            </a:effectLst>
          </p:grpSpPr>
          <p:sp>
            <p:nvSpPr>
              <p:cNvPr id="53" name="Rectangle 52"/>
              <p:cNvSpPr/>
              <p:nvPr/>
            </p:nvSpPr>
            <p:spPr>
              <a:xfrm>
                <a:off x="6034176" y="6687377"/>
                <a:ext cx="8251708" cy="112351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82547" y="6787264"/>
                <a:ext cx="7747196" cy="976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smtClean="0">
                    <a:solidFill>
                      <a:schemeClr val="bg1"/>
                    </a:solidFill>
                    <a:latin typeface="Trajan Pro" panose="02020502050506020301" pitchFamily="18" charset="0"/>
                  </a:rPr>
                  <a:t>APPROACH</a:t>
                </a:r>
                <a:endParaRPr lang="en-US" sz="6000" b="1" dirty="0">
                  <a:solidFill>
                    <a:schemeClr val="bg1"/>
                  </a:solidFill>
                  <a:latin typeface="Trajan Pro" panose="02020502050506020301" pitchFamily="18" charset="0"/>
                </a:endParaRPr>
              </a:p>
            </p:txBody>
          </p: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85628" y="9567120"/>
            <a:ext cx="1170973" cy="3418557"/>
          </a:xfrm>
          <a:prstGeom prst="rect">
            <a:avLst/>
          </a:prstGeom>
        </p:spPr>
      </p:pic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768366"/>
              </p:ext>
            </p:extLst>
          </p:nvPr>
        </p:nvGraphicFramePr>
        <p:xfrm>
          <a:off x="11259785" y="9684702"/>
          <a:ext cx="5998705" cy="338809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682821"/>
                <a:gridCol w="2315884"/>
              </a:tblGrid>
              <a:tr h="557074">
                <a:tc gridSpan="2">
                  <a:txBody>
                    <a:bodyPr/>
                    <a:lstStyle/>
                    <a:p>
                      <a:pPr marL="0" algn="ctr" defTabSz="1828756" rtl="0" eaLnBrk="1" latinLnBrk="0" hangingPunct="1"/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Pro-Ox Iron and Manganese Filter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5997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Flow rate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828756" rtl="0" eaLnBrk="1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12 gpm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5997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Backwash Flow rate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828756" rtl="0" eaLnBrk="1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10 gpm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5997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Iron Removal Capacity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828756" rtl="0" eaLnBrk="1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15 ppm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5997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Manganese Removal Capacity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828756" rtl="0" eaLnBrk="1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5 ppm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5997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Diameter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828756" rtl="0" eaLnBrk="1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10 in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5997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Height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828756" rtl="0" eaLnBrk="1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61.5 in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14836" y="18541316"/>
            <a:ext cx="1159687" cy="2566239"/>
          </a:xfrm>
          <a:prstGeom prst="rect">
            <a:avLst/>
          </a:prstGeom>
        </p:spPr>
      </p:pic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39208"/>
              </p:ext>
            </p:extLst>
          </p:nvPr>
        </p:nvGraphicFramePr>
        <p:xfrm>
          <a:off x="11335983" y="18480677"/>
          <a:ext cx="6192148" cy="255459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96074"/>
                <a:gridCol w="3096074"/>
              </a:tblGrid>
              <a:tr h="504613">
                <a:tc gridSpan="2">
                  <a:txBody>
                    <a:bodyPr/>
                    <a:lstStyle/>
                    <a:p>
                      <a:pPr marL="0" algn="ctr" defTabSz="1828756" rtl="0" eaLnBrk="1" latinLnBrk="0" hangingPunct="1"/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Reverse Osmosis LP-7500</a:t>
                      </a:r>
                      <a:endParaRPr lang="en-US" sz="2600" b="1" kern="1200" dirty="0">
                        <a:solidFill>
                          <a:schemeClr val="lt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09997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GPD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7500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09997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Production GPM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5.2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09997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Rejection GPM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6.8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09997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Recovery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43%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09997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Dimensions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WxDxH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22x23x64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22007126" y="6069286"/>
            <a:ext cx="6367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alifornian FB" panose="0207040306080B030204" pitchFamily="18" charset="0"/>
              <a:buChar char="◊"/>
            </a:pPr>
            <a:r>
              <a:rPr lang="en-US" sz="3500" dirty="0" smtClean="0">
                <a:latin typeface="Californian FB" panose="0207040306080B030204" pitchFamily="18" charset="0"/>
              </a:rPr>
              <a:t>3 </a:t>
            </a:r>
            <a:r>
              <a:rPr lang="en-US" sz="3500" dirty="0">
                <a:latin typeface="Californian FB" panose="0207040306080B030204" pitchFamily="18" charset="0"/>
              </a:rPr>
              <a:t>ft cover depth</a:t>
            </a:r>
          </a:p>
          <a:p>
            <a:pPr marL="457200" indent="-457200">
              <a:buFont typeface="Californian FB" panose="0207040306080B030204" pitchFamily="18" charset="0"/>
              <a:buChar char="◊"/>
            </a:pPr>
            <a:r>
              <a:rPr lang="en-US" sz="3500" dirty="0">
                <a:latin typeface="Californian FB" panose="0207040306080B030204" pitchFamily="18" charset="0"/>
              </a:rPr>
              <a:t>Polyethylene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68947" y="21568802"/>
            <a:ext cx="3522185" cy="2428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713272"/>
              </p:ext>
            </p:extLst>
          </p:nvPr>
        </p:nvGraphicFramePr>
        <p:xfrm>
          <a:off x="15931994" y="21549752"/>
          <a:ext cx="5286344" cy="246020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82670"/>
                <a:gridCol w="2903674"/>
              </a:tblGrid>
              <a:tr h="4873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alifornian FB" panose="0207040306080B030204" pitchFamily="18" charset="0"/>
                        </a:rPr>
                        <a:t>Component </a:t>
                      </a:r>
                      <a:endParaRPr lang="en-US" sz="2800" b="1" dirty="0">
                        <a:latin typeface="Californian FB" panose="0207040306080B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Cost Estimate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6914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Californian FB" panose="0207040306080B030204" pitchFamily="18" charset="0"/>
                        </a:rPr>
                        <a:t>Iron Filtration</a:t>
                      </a:r>
                      <a:endParaRPr lang="en-US" sz="2000" b="1" dirty="0">
                        <a:latin typeface="Californian FB" panose="0207040306080B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fornian FB" panose="0207040306080B030204" pitchFamily="18" charset="0"/>
                        </a:rPr>
                        <a:t>$1,200</a:t>
                      </a:r>
                      <a:endParaRPr lang="en-US" sz="2000" dirty="0">
                        <a:latin typeface="Californian FB" panose="0207040306080B030204" pitchFamily="18" charset="0"/>
                      </a:endParaRPr>
                    </a:p>
                  </a:txBody>
                  <a:tcPr anchor="ctr"/>
                </a:tc>
              </a:tr>
              <a:tr h="54544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Californian FB" panose="0207040306080B030204" pitchFamily="18" charset="0"/>
                        </a:rPr>
                        <a:t>Antiscalant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fornian FB" panose="0207040306080B030204" pitchFamily="18" charset="0"/>
                        </a:rPr>
                        <a:t>$64-$160/year</a:t>
                      </a:r>
                    </a:p>
                  </a:txBody>
                  <a:tcPr anchor="ctr"/>
                </a:tc>
              </a:tr>
              <a:tr h="46914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Californian FB" panose="0207040306080B030204" pitchFamily="18" charset="0"/>
                        </a:rPr>
                        <a:t>Injection Unit </a:t>
                      </a:r>
                      <a:endParaRPr lang="en-US" sz="2000" b="1" dirty="0">
                        <a:latin typeface="Californian FB" panose="0207040306080B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fornian FB" panose="0207040306080B030204" pitchFamily="18" charset="0"/>
                        </a:rPr>
                        <a:t>$400</a:t>
                      </a:r>
                      <a:endParaRPr lang="en-US" sz="2000" dirty="0">
                        <a:latin typeface="Californian FB" panose="0207040306080B030204" pitchFamily="18" charset="0"/>
                      </a:endParaRPr>
                    </a:p>
                  </a:txBody>
                  <a:tcPr anchor="ctr"/>
                </a:tc>
              </a:tr>
              <a:tr h="45830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Californian FB" panose="0207040306080B030204" pitchFamily="18" charset="0"/>
                        </a:rPr>
                        <a:t>Reverse</a:t>
                      </a:r>
                      <a:r>
                        <a:rPr lang="en-US" sz="2000" b="1" baseline="0" dirty="0" smtClean="0">
                          <a:latin typeface="Californian FB" panose="0207040306080B030204" pitchFamily="18" charset="0"/>
                        </a:rPr>
                        <a:t> Osmosis</a:t>
                      </a:r>
                      <a:endParaRPr lang="en-US" sz="2000" b="1" dirty="0">
                        <a:latin typeface="Californian FB" panose="0207040306080B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fornian FB" panose="0207040306080B030204" pitchFamily="18" charset="0"/>
                        </a:rPr>
                        <a:t>$4,950</a:t>
                      </a:r>
                      <a:endParaRPr lang="en-US" sz="2000" dirty="0">
                        <a:latin typeface="Californian FB" panose="0207040306080B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22328144" y="10666885"/>
            <a:ext cx="13697128" cy="1625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alifornian FB" panose="0207040306080B030204" pitchFamily="18" charset="0"/>
              </a:rPr>
              <a:t>The distribution model incorporates:</a:t>
            </a:r>
          </a:p>
          <a:p>
            <a:pPr marL="1005840" indent="-457200">
              <a:buFont typeface="Californian FB" panose="0207040306080B030204" pitchFamily="18" charset="0"/>
              <a:buChar char="◊"/>
            </a:pPr>
            <a:r>
              <a:rPr lang="en-US" sz="3500" dirty="0">
                <a:latin typeface="Californian FB" panose="0207040306080B030204" pitchFamily="18" charset="0"/>
              </a:rPr>
              <a:t>Existing 1.0 hp </a:t>
            </a:r>
            <a:r>
              <a:rPr lang="en-US" sz="3500" dirty="0" smtClean="0">
                <a:latin typeface="Californian FB" panose="0207040306080B030204" pitchFamily="18" charset="0"/>
              </a:rPr>
              <a:t>pump and 300 </a:t>
            </a:r>
            <a:r>
              <a:rPr lang="en-US" sz="3500" dirty="0">
                <a:latin typeface="Californian FB" panose="0207040306080B030204" pitchFamily="18" charset="0"/>
              </a:rPr>
              <a:t>ft well</a:t>
            </a:r>
          </a:p>
          <a:p>
            <a:pPr marL="1005840" indent="-457200">
              <a:buFont typeface="Californian FB" panose="0207040306080B030204" pitchFamily="18" charset="0"/>
              <a:buChar char="◊"/>
            </a:pPr>
            <a:r>
              <a:rPr lang="en-US" sz="3500" dirty="0">
                <a:latin typeface="Californian FB" panose="0207040306080B030204" pitchFamily="18" charset="0"/>
              </a:rPr>
              <a:t>New storage tank</a:t>
            </a:r>
          </a:p>
          <a:p>
            <a:pPr marL="1005840" indent="-457200">
              <a:buFont typeface="Californian FB" panose="0207040306080B030204" pitchFamily="18" charset="0"/>
              <a:buChar char="◊"/>
            </a:pPr>
            <a:r>
              <a:rPr lang="en-US" sz="3500" dirty="0">
                <a:latin typeface="Californian FB" panose="0207040306080B030204" pitchFamily="18" charset="0"/>
              </a:rPr>
              <a:t>Elevation</a:t>
            </a:r>
          </a:p>
          <a:p>
            <a:pPr marL="1005840" indent="-457200">
              <a:buFont typeface="Californian FB" panose="0207040306080B030204" pitchFamily="18" charset="0"/>
              <a:buChar char="◊"/>
            </a:pPr>
            <a:r>
              <a:rPr lang="en-US" sz="3500" dirty="0">
                <a:latin typeface="Californian FB" panose="0207040306080B030204" pitchFamily="18" charset="0"/>
              </a:rPr>
              <a:t>Coefficient of friction</a:t>
            </a:r>
          </a:p>
          <a:p>
            <a:pPr marL="1005840" indent="-457200">
              <a:buFont typeface="Californian FB" panose="0207040306080B030204" pitchFamily="18" charset="0"/>
              <a:buChar char="◊"/>
            </a:pPr>
            <a:r>
              <a:rPr lang="en-US" sz="3500" dirty="0">
                <a:latin typeface="Californian FB" panose="0207040306080B030204" pitchFamily="18" charset="0"/>
              </a:rPr>
              <a:t>Pressure change</a:t>
            </a:r>
          </a:p>
          <a:p>
            <a:pPr marL="1005840" indent="-457200">
              <a:buFont typeface="Californian FB" panose="0207040306080B030204" pitchFamily="18" charset="0"/>
              <a:buChar char="◊"/>
            </a:pPr>
            <a:r>
              <a:rPr lang="en-US" sz="3500" dirty="0">
                <a:latin typeface="Californian FB" panose="0207040306080B030204" pitchFamily="18" charset="0"/>
              </a:rPr>
              <a:t>Base water demand at each outlet </a:t>
            </a:r>
            <a:r>
              <a:rPr lang="en-US" sz="3500" dirty="0" smtClean="0">
                <a:latin typeface="Californian FB" panose="0207040306080B030204" pitchFamily="18" charset="0"/>
              </a:rPr>
              <a:t>location</a:t>
            </a:r>
            <a:endParaRPr lang="en-US" sz="3500" dirty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 smtClean="0">
              <a:latin typeface="Californian FB" panose="0207040306080B030204" pitchFamily="18" charset="0"/>
            </a:endParaRPr>
          </a:p>
          <a:p>
            <a:pPr marL="1005840" indent="-457200">
              <a:buFont typeface="Californian FB" panose="0207040306080B030204" pitchFamily="18" charset="0"/>
              <a:buChar char="◊"/>
            </a:pPr>
            <a:endParaRPr lang="en-US" sz="3500" dirty="0">
              <a:latin typeface="Californian FB" panose="0207040306080B030204" pitchFamily="18" charset="0"/>
            </a:endParaRPr>
          </a:p>
          <a:p>
            <a:r>
              <a:rPr lang="en-US" sz="3500" dirty="0">
                <a:latin typeface="Californian FB" panose="0207040306080B030204" pitchFamily="18" charset="0"/>
              </a:rPr>
              <a:t>Water is distributed to 12 locations (including 3 restroom sites)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2689278" y="14753495"/>
            <a:ext cx="11942879" cy="10639386"/>
            <a:chOff x="22007126" y="10034622"/>
            <a:chExt cx="14016541" cy="12486720"/>
          </a:xfrm>
        </p:grpSpPr>
        <p:grpSp>
          <p:nvGrpSpPr>
            <p:cNvPr id="71" name="Group 70"/>
            <p:cNvGrpSpPr/>
            <p:nvPr/>
          </p:nvGrpSpPr>
          <p:grpSpPr>
            <a:xfrm>
              <a:off x="22007126" y="10034622"/>
              <a:ext cx="14016541" cy="12486720"/>
              <a:chOff x="28040929" y="14209937"/>
              <a:chExt cx="7689050" cy="684983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28040929" y="14209937"/>
                <a:ext cx="7688036" cy="6849837"/>
                <a:chOff x="28040929" y="14209937"/>
                <a:chExt cx="7688036" cy="6849837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28040929" y="14209937"/>
                  <a:ext cx="7688036" cy="6849837"/>
                  <a:chOff x="28040929" y="14209937"/>
                  <a:chExt cx="7688036" cy="6849837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28040929" y="14209937"/>
                    <a:ext cx="7688036" cy="6849837"/>
                    <a:chOff x="24068313" y="15152913"/>
                    <a:chExt cx="5306787" cy="5257800"/>
                  </a:xfrm>
                </p:grpSpPr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24068313" y="15152913"/>
                      <a:ext cx="5306787" cy="5257800"/>
                      <a:chOff x="23204806" y="14209300"/>
                      <a:chExt cx="7138046" cy="7460949"/>
                    </a:xfrm>
                  </p:grpSpPr>
                  <p:pic>
                    <p:nvPicPr>
                      <p:cNvPr id="28" name="Picture 2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0"/>
                      <a:srcRect l="5883" t="3877" r="41024" b="4475"/>
                      <a:stretch/>
                    </p:blipFill>
                    <p:spPr>
                      <a:xfrm>
                        <a:off x="23204806" y="14209300"/>
                        <a:ext cx="7138046" cy="7460949"/>
                      </a:xfrm>
                      <a:prstGeom prst="rect">
                        <a:avLst/>
                      </a:prstGeom>
                      <a:ln w="38100" cap="sq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p:spPr>
                  </p:pic>
                  <p:pic>
                    <p:nvPicPr>
                      <p:cNvPr id="31" name="Picture 30"/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2">
                                <a14:imgEffect>
                                  <a14:backgroundRemoval t="899" b="94245" l="9788" r="93801">
                                    <a14:foregroundMark x1="41272" y1="6295" x2="41272" y2="6295"/>
                                    <a14:foregroundMark x1="43067" y1="5036" x2="43067" y2="5036"/>
                                    <a14:foregroundMark x1="44535" y1="10072" x2="44535" y2="10072"/>
                                    <a14:foregroundMark x1="44372" y1="11331" x2="44372" y2="11331"/>
                                    <a14:foregroundMark x1="43883" y1="14388" x2="43883" y2="14388"/>
                                    <a14:foregroundMark x1="42251" y1="14928" x2="42251" y2="14928"/>
                                    <a14:foregroundMark x1="43067" y1="15108" x2="43067" y2="15108"/>
                                    <a14:foregroundMark x1="42251" y1="16727" x2="42251" y2="16727"/>
                                    <a14:foregroundMark x1="41925" y1="18345" x2="41925" y2="18345"/>
                                    <a14:foregroundMark x1="39967" y1="18705" x2="39967" y2="18705"/>
                                    <a14:foregroundMark x1="41762" y1="19604" x2="41762" y2="19604"/>
                                    <a14:foregroundMark x1="42741" y1="21942" x2="42741" y2="21942"/>
                                    <a14:foregroundMark x1="43393" y1="22122" x2="43393" y2="22122"/>
                                    <a14:foregroundMark x1="44046" y1="22662" x2="44046" y2="22662"/>
                                    <a14:foregroundMark x1="45514" y1="23741" x2="45514" y2="23741"/>
                                    <a14:foregroundMark x1="46982" y1="25360" x2="46982" y2="25360"/>
                                    <a14:foregroundMark x1="47798" y1="24820" x2="47798" y2="24820"/>
                                    <a14:foregroundMark x1="53181" y1="23921" x2="53181" y2="23921"/>
                                    <a14:foregroundMark x1="58564" y1="29676" x2="58564" y2="29676"/>
                                    <a14:foregroundMark x1="58401" y1="32374" x2="58401" y2="32374"/>
                                    <a14:foregroundMark x1="54323" y1="30216" x2="54323" y2="30216"/>
                                    <a14:foregroundMark x1="53997" y1="31295" x2="53997" y2="31295"/>
                                    <a14:foregroundMark x1="53834" y1="32374" x2="53834" y2="32374"/>
                                    <a14:foregroundMark x1="54160" y1="33453" x2="54160" y2="33453"/>
                                    <a14:foregroundMark x1="54649" y1="35791" x2="54649" y2="35791"/>
                                    <a14:foregroundMark x1="52692" y1="34532" x2="52692" y2="34532"/>
                                    <a14:foregroundMark x1="52692" y1="36691" x2="52692" y2="36691"/>
                                    <a14:foregroundMark x1="54323" y1="36511" x2="54323" y2="36511"/>
                                    <a14:foregroundMark x1="57259" y1="37230" x2="57259" y2="37230"/>
                                    <a14:foregroundMark x1="59217" y1="37050" x2="59217" y2="37050"/>
                                    <a14:foregroundMark x1="57912" y1="40108" x2="57912" y2="40108"/>
                                    <a14:foregroundMark x1="60848" y1="47842" x2="60848" y2="47842"/>
                                    <a14:foregroundMark x1="63132" y1="46223" x2="63132" y2="46223"/>
                                    <a14:foregroundMark x1="65905" y1="49640" x2="65905" y2="49640"/>
                                    <a14:foregroundMark x1="66069" y1="51799" x2="66069" y2="51799"/>
                                    <a14:foregroundMark x1="65905" y1="56295" x2="65905" y2="56295"/>
                                    <a14:foregroundMark x1="64927" y1="56475" x2="64927" y2="56475"/>
                                    <a14:foregroundMark x1="69168" y1="63849" x2="69168" y2="63849"/>
                                    <a14:foregroundMark x1="71126" y1="69424" x2="71126" y2="69424"/>
                                    <a14:foregroundMark x1="69331" y1="69424" x2="69331" y2="69424"/>
                                    <a14:foregroundMark x1="74062" y1="74101" x2="74062" y2="74101"/>
                                    <a14:foregroundMark x1="77814" y1="64029" x2="77814" y2="64029"/>
                                    <a14:foregroundMark x1="80424" y1="62950" x2="80424" y2="62950"/>
                                    <a14:foregroundMark x1="81892" y1="65827" x2="81892" y2="65827"/>
                                    <a14:foregroundMark x1="82545" y1="69065" x2="82545" y2="69065"/>
                                    <a14:foregroundMark x1="83687" y1="71403" x2="83687" y2="71403"/>
                                    <a14:foregroundMark x1="84502" y1="73921" x2="84502" y2="73921"/>
                                    <a14:foregroundMark x1="84666" y1="75540" x2="84666" y2="75540"/>
                                    <a14:foregroundMark x1="83687" y1="76799" x2="83687" y2="76799"/>
                                    <a14:foregroundMark x1="81892" y1="78957" x2="81892" y2="78957"/>
                                    <a14:foregroundMark x1="80750" y1="79856" x2="80750" y2="79856"/>
                                    <a14:foregroundMark x1="80098" y1="80755" x2="80098" y2="80755"/>
                                    <a14:foregroundMark x1="78793" y1="81655" x2="78793" y2="81655"/>
                                    <a14:foregroundMark x1="77814" y1="81475" x2="77814" y2="81475"/>
                                    <a14:foregroundMark x1="76346" y1="80396" x2="76346" y2="80396"/>
                                    <a14:foregroundMark x1="75530" y1="79496" x2="75530" y2="79496"/>
                                    <a14:foregroundMark x1="74388" y1="80396" x2="74388" y2="80396"/>
                                    <a14:foregroundMark x1="75041" y1="80216" x2="75041" y2="80216"/>
                                    <a14:foregroundMark x1="79608" y1="88669" x2="79608" y2="88669"/>
                                    <a14:foregroundMark x1="82219" y1="88129" x2="82219" y2="88129"/>
                                    <a14:foregroundMark x1="48777" y1="56655" x2="49266" y2="57914"/>
                                    <a14:foregroundMark x1="48124" y1="58094" x2="48613" y2="56115"/>
                                    <a14:foregroundMark x1="48613" y1="56295" x2="50082" y2="56655"/>
                                    <a14:foregroundMark x1="49918" y1="58273" x2="50082" y2="56835"/>
                                    <a14:foregroundMark x1="44046" y1="9353" x2="44209" y2="12590"/>
                                    <a14:foregroundMark x1="43719" y1="13669" x2="40620" y2="17446"/>
                                    <a14:foregroundMark x1="40620" y1="19065" x2="47635" y2="27158"/>
                                    <a14:foregroundMark x1="40783" y1="6295" x2="43230" y2="5036"/>
                                    <a14:foregroundMark x1="54323" y1="36511" x2="53834" y2="29676"/>
                                    <a14:foregroundMark x1="74225" y1="80576" x2="75367" y2="79317"/>
                                    <a14:foregroundMark x1="75367" y1="79137" x2="78630" y2="81655"/>
                                    <a14:foregroundMark x1="78630" y1="82014" x2="84829" y2="75360"/>
                                    <a14:foregroundMark x1="84666" y1="75899" x2="80587" y2="62770"/>
                                    <a14:foregroundMark x1="77814" y1="63849" x2="80098" y2="62950"/>
                                    <a14:foregroundMark x1="62643" y1="46223" x2="65579" y2="49101"/>
                                    <a14:foregroundMark x1="65742" y1="49820" x2="66069" y2="51619"/>
                                  </a14:backgroundRemoval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21161749">
                        <a:off x="23704153" y="15210827"/>
                        <a:ext cx="5816335" cy="52755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4" name="Picture 43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696" t="29362" r="66648" b="47066"/>
                      <a:stretch/>
                    </p:blipFill>
                    <p:spPr>
                      <a:xfrm>
                        <a:off x="28233954" y="16000139"/>
                        <a:ext cx="1089328" cy="124835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58" name="Picture 57"/>
                    <p:cNvPicPr>
                      <a:picLocks noChangeAspect="1"/>
                    </p:cNvPicPr>
                    <p:nvPr/>
                  </p:nvPicPr>
                  <p:blipFill rotWithShape="1">
                    <a:blip r:embed="rId10"/>
                    <a:srcRect l="75895" t="8526" r="3902" b="71050"/>
                    <a:stretch/>
                  </p:blipFill>
                  <p:spPr>
                    <a:xfrm>
                      <a:off x="27351799" y="19226418"/>
                      <a:ext cx="2019301" cy="1171752"/>
                    </a:xfrm>
                    <a:prstGeom prst="rect">
                      <a:avLst/>
                    </a:prstGeom>
                    <a:ln w="38100" cap="sq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</p:pic>
              </p:grpSp>
              <p:sp>
                <p:nvSpPr>
                  <p:cNvPr id="60" name="Rectangle 59"/>
                  <p:cNvSpPr/>
                  <p:nvPr/>
                </p:nvSpPr>
                <p:spPr>
                  <a:xfrm>
                    <a:off x="33577367" y="17246581"/>
                    <a:ext cx="2094612" cy="5209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32027243" y="19121334"/>
                    <a:ext cx="144379" cy="3885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32027244" y="19736122"/>
                    <a:ext cx="733518" cy="73228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Isosceles Triangle 61"/>
                  <p:cNvSpPr/>
                  <p:nvPr/>
                </p:nvSpPr>
                <p:spPr>
                  <a:xfrm rot="4816988">
                    <a:off x="31866004" y="19280079"/>
                    <a:ext cx="466855" cy="487175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8" name="Rectangle 67"/>
                <p:cNvSpPr/>
                <p:nvPr/>
              </p:nvSpPr>
              <p:spPr>
                <a:xfrm>
                  <a:off x="31819940" y="17578605"/>
                  <a:ext cx="474218" cy="4089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Rectangle 69"/>
              <p:cNvSpPr/>
              <p:nvPr/>
            </p:nvSpPr>
            <p:spPr>
              <a:xfrm>
                <a:off x="34948368" y="18265570"/>
                <a:ext cx="781611" cy="6975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99" b="94245" l="9788" r="93801">
                          <a14:foregroundMark x1="41272" y1="6295" x2="41272" y2="6295"/>
                          <a14:foregroundMark x1="43067" y1="5036" x2="43067" y2="5036"/>
                          <a14:foregroundMark x1="44535" y1="10072" x2="44535" y2="10072"/>
                          <a14:foregroundMark x1="44372" y1="11331" x2="44372" y2="11331"/>
                          <a14:foregroundMark x1="43883" y1="14388" x2="43883" y2="14388"/>
                          <a14:foregroundMark x1="42251" y1="14928" x2="42251" y2="14928"/>
                          <a14:foregroundMark x1="43067" y1="15108" x2="43067" y2="15108"/>
                          <a14:foregroundMark x1="42251" y1="16727" x2="42251" y2="16727"/>
                          <a14:foregroundMark x1="41925" y1="18345" x2="41925" y2="18345"/>
                          <a14:foregroundMark x1="39967" y1="18705" x2="39967" y2="18705"/>
                          <a14:foregroundMark x1="41762" y1="19604" x2="41762" y2="19604"/>
                          <a14:foregroundMark x1="42741" y1="21942" x2="42741" y2="21942"/>
                          <a14:foregroundMark x1="43393" y1="22122" x2="43393" y2="22122"/>
                          <a14:foregroundMark x1="44046" y1="22662" x2="44046" y2="22662"/>
                          <a14:foregroundMark x1="45514" y1="23741" x2="45514" y2="23741"/>
                          <a14:foregroundMark x1="46982" y1="25360" x2="46982" y2="25360"/>
                          <a14:foregroundMark x1="47798" y1="24820" x2="47798" y2="24820"/>
                          <a14:foregroundMark x1="53181" y1="23921" x2="53181" y2="23921"/>
                          <a14:foregroundMark x1="58564" y1="29676" x2="58564" y2="29676"/>
                          <a14:foregroundMark x1="58401" y1="32374" x2="58401" y2="32374"/>
                          <a14:foregroundMark x1="54323" y1="30216" x2="54323" y2="30216"/>
                          <a14:foregroundMark x1="53997" y1="31295" x2="53997" y2="31295"/>
                          <a14:foregroundMark x1="53834" y1="32374" x2="53834" y2="32374"/>
                          <a14:foregroundMark x1="54160" y1="33453" x2="54160" y2="33453"/>
                          <a14:foregroundMark x1="54649" y1="35791" x2="54649" y2="35791"/>
                          <a14:foregroundMark x1="52692" y1="34532" x2="52692" y2="34532"/>
                          <a14:foregroundMark x1="52692" y1="36691" x2="52692" y2="36691"/>
                          <a14:foregroundMark x1="54323" y1="36511" x2="54323" y2="36511"/>
                          <a14:foregroundMark x1="57259" y1="37230" x2="57259" y2="37230"/>
                          <a14:foregroundMark x1="59217" y1="37050" x2="59217" y2="37050"/>
                          <a14:foregroundMark x1="57912" y1="40108" x2="57912" y2="40108"/>
                          <a14:foregroundMark x1="60848" y1="47842" x2="60848" y2="47842"/>
                          <a14:foregroundMark x1="63132" y1="46223" x2="63132" y2="46223"/>
                          <a14:foregroundMark x1="65905" y1="49640" x2="65905" y2="49640"/>
                          <a14:foregroundMark x1="66069" y1="51799" x2="66069" y2="51799"/>
                          <a14:foregroundMark x1="65905" y1="56295" x2="65905" y2="56295"/>
                          <a14:foregroundMark x1="64927" y1="56475" x2="64927" y2="56475"/>
                          <a14:foregroundMark x1="69168" y1="63849" x2="69168" y2="63849"/>
                          <a14:foregroundMark x1="71126" y1="69424" x2="71126" y2="69424"/>
                          <a14:foregroundMark x1="69331" y1="69424" x2="69331" y2="69424"/>
                          <a14:foregroundMark x1="74062" y1="74101" x2="74062" y2="74101"/>
                          <a14:foregroundMark x1="77814" y1="64029" x2="77814" y2="64029"/>
                          <a14:foregroundMark x1="80424" y1="62950" x2="80424" y2="62950"/>
                          <a14:foregroundMark x1="81892" y1="65827" x2="81892" y2="65827"/>
                          <a14:foregroundMark x1="82545" y1="69065" x2="82545" y2="69065"/>
                          <a14:foregroundMark x1="83687" y1="71403" x2="83687" y2="71403"/>
                          <a14:foregroundMark x1="84502" y1="73921" x2="84502" y2="73921"/>
                          <a14:foregroundMark x1="84666" y1="75540" x2="84666" y2="75540"/>
                          <a14:foregroundMark x1="83687" y1="76799" x2="83687" y2="76799"/>
                          <a14:foregroundMark x1="81892" y1="78957" x2="81892" y2="78957"/>
                          <a14:foregroundMark x1="80750" y1="79856" x2="80750" y2="79856"/>
                          <a14:foregroundMark x1="80098" y1="80755" x2="80098" y2="80755"/>
                          <a14:foregroundMark x1="78793" y1="81655" x2="78793" y2="81655"/>
                          <a14:foregroundMark x1="77814" y1="81475" x2="77814" y2="81475"/>
                          <a14:foregroundMark x1="76346" y1="80396" x2="76346" y2="80396"/>
                          <a14:foregroundMark x1="75530" y1="79496" x2="75530" y2="79496"/>
                          <a14:foregroundMark x1="74388" y1="80396" x2="74388" y2="80396"/>
                          <a14:foregroundMark x1="75041" y1="80216" x2="75041" y2="80216"/>
                          <a14:foregroundMark x1="79608" y1="88669" x2="79608" y2="88669"/>
                          <a14:foregroundMark x1="82219" y1="88129" x2="82219" y2="88129"/>
                          <a14:foregroundMark x1="48777" y1="56655" x2="49266" y2="57914"/>
                          <a14:foregroundMark x1="48124" y1="58094" x2="48613" y2="56115"/>
                          <a14:foregroundMark x1="48613" y1="56295" x2="50082" y2="56655"/>
                          <a14:foregroundMark x1="49918" y1="58273" x2="50082" y2="56835"/>
                          <a14:foregroundMark x1="44046" y1="9353" x2="44209" y2="12590"/>
                          <a14:foregroundMark x1="43719" y1="13669" x2="40620" y2="17446"/>
                          <a14:foregroundMark x1="40620" y1="19065" x2="47635" y2="27158"/>
                          <a14:foregroundMark x1="40783" y1="6295" x2="43230" y2="5036"/>
                          <a14:foregroundMark x1="54323" y1="36511" x2="53834" y2="29676"/>
                          <a14:foregroundMark x1="74225" y1="80576" x2="75367" y2="79317"/>
                          <a14:foregroundMark x1="75367" y1="79137" x2="78630" y2="81655"/>
                          <a14:foregroundMark x1="78630" y1="82014" x2="84829" y2="75360"/>
                          <a14:foregroundMark x1="84666" y1="75899" x2="80587" y2="62770"/>
                          <a14:foregroundMark x1="77814" y1="63849" x2="80098" y2="62950"/>
                          <a14:foregroundMark x1="62643" y1="46223" x2="65579" y2="49101"/>
                          <a14:foregroundMark x1="65742" y1="49820" x2="66069" y2="51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66" t="53345" r="48315" b="40485"/>
            <a:stretch/>
          </p:blipFill>
          <p:spPr>
            <a:xfrm rot="21161749">
              <a:off x="28046382" y="16162484"/>
              <a:ext cx="618869" cy="544762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28489339" y="16602111"/>
              <a:ext cx="687369" cy="825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510459" y="3361537"/>
            <a:ext cx="12365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lifornian FB" panose="0207040306080B030204" pitchFamily="18" charset="0"/>
              </a:rPr>
              <a:t>Jake Nelson, Melissa </a:t>
            </a:r>
            <a:r>
              <a:rPr lang="en-US" sz="4800" dirty="0" err="1" smtClean="0">
                <a:latin typeface="Californian FB" panose="0207040306080B030204" pitchFamily="18" charset="0"/>
              </a:rPr>
              <a:t>Monjaras</a:t>
            </a:r>
            <a:r>
              <a:rPr lang="en-US" sz="4800" dirty="0" smtClean="0">
                <a:latin typeface="Californian FB" panose="0207040306080B030204" pitchFamily="18" charset="0"/>
              </a:rPr>
              <a:t>, Scott Snow</a:t>
            </a:r>
            <a:endParaRPr lang="en-US" sz="48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4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775</TotalTime>
  <Words>332</Words>
  <Application>Microsoft Macintosh PowerPoint</Application>
  <PresentationFormat>Custom</PresentationFormat>
  <Paragraphs>130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Parallax</vt:lpstr>
      <vt:lpstr>PowerPoint Presentation</vt:lpstr>
    </vt:vector>
  </TitlesOfParts>
  <Company>CAEDM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Anubys Monjaras</dc:creator>
  <cp:lastModifiedBy>Scott Snow</cp:lastModifiedBy>
  <cp:revision>83</cp:revision>
  <dcterms:created xsi:type="dcterms:W3CDTF">2015-03-03T23:22:32Z</dcterms:created>
  <dcterms:modified xsi:type="dcterms:W3CDTF">2015-04-14T22:33:00Z</dcterms:modified>
</cp:coreProperties>
</file>