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7" r:id="rId2"/>
  </p:sldIdLst>
  <p:sldSz cx="36576000" cy="27432000"/>
  <p:notesSz cx="7315200" cy="9601200"/>
  <p:defaultTextStyle>
    <a:defPPr>
      <a:defRPr lang="en-US"/>
    </a:defPPr>
    <a:lvl1pPr marL="0" algn="l" defTabSz="3199268" rtl="0" eaLnBrk="1" latinLnBrk="0" hangingPunct="1">
      <a:defRPr sz="5950" kern="1200">
        <a:solidFill>
          <a:schemeClr val="tx1"/>
        </a:solidFill>
        <a:latin typeface="+mn-lt"/>
        <a:ea typeface="+mn-ea"/>
        <a:cs typeface="+mn-cs"/>
      </a:defRPr>
    </a:lvl1pPr>
    <a:lvl2pPr marL="1599633" algn="l" defTabSz="3199268" rtl="0" eaLnBrk="1" latinLnBrk="0" hangingPunct="1">
      <a:defRPr sz="5950" kern="1200">
        <a:solidFill>
          <a:schemeClr val="tx1"/>
        </a:solidFill>
        <a:latin typeface="+mn-lt"/>
        <a:ea typeface="+mn-ea"/>
        <a:cs typeface="+mn-cs"/>
      </a:defRPr>
    </a:lvl2pPr>
    <a:lvl3pPr marL="3199268" algn="l" defTabSz="3199268" rtl="0" eaLnBrk="1" latinLnBrk="0" hangingPunct="1">
      <a:defRPr sz="5950" kern="1200">
        <a:solidFill>
          <a:schemeClr val="tx1"/>
        </a:solidFill>
        <a:latin typeface="+mn-lt"/>
        <a:ea typeface="+mn-ea"/>
        <a:cs typeface="+mn-cs"/>
      </a:defRPr>
    </a:lvl3pPr>
    <a:lvl4pPr marL="4798910" algn="l" defTabSz="3199268" rtl="0" eaLnBrk="1" latinLnBrk="0" hangingPunct="1">
      <a:defRPr sz="5950" kern="1200">
        <a:solidFill>
          <a:schemeClr val="tx1"/>
        </a:solidFill>
        <a:latin typeface="+mn-lt"/>
        <a:ea typeface="+mn-ea"/>
        <a:cs typeface="+mn-cs"/>
      </a:defRPr>
    </a:lvl4pPr>
    <a:lvl5pPr marL="6398546" algn="l" defTabSz="3199268" rtl="0" eaLnBrk="1" latinLnBrk="0" hangingPunct="1">
      <a:defRPr sz="5950" kern="1200">
        <a:solidFill>
          <a:schemeClr val="tx1"/>
        </a:solidFill>
        <a:latin typeface="+mn-lt"/>
        <a:ea typeface="+mn-ea"/>
        <a:cs typeface="+mn-cs"/>
      </a:defRPr>
    </a:lvl5pPr>
    <a:lvl6pPr marL="7998178" algn="l" defTabSz="3199268" rtl="0" eaLnBrk="1" latinLnBrk="0" hangingPunct="1">
      <a:defRPr sz="5950" kern="1200">
        <a:solidFill>
          <a:schemeClr val="tx1"/>
        </a:solidFill>
        <a:latin typeface="+mn-lt"/>
        <a:ea typeface="+mn-ea"/>
        <a:cs typeface="+mn-cs"/>
      </a:defRPr>
    </a:lvl6pPr>
    <a:lvl7pPr marL="9597813" algn="l" defTabSz="3199268" rtl="0" eaLnBrk="1" latinLnBrk="0" hangingPunct="1">
      <a:defRPr sz="5950" kern="1200">
        <a:solidFill>
          <a:schemeClr val="tx1"/>
        </a:solidFill>
        <a:latin typeface="+mn-lt"/>
        <a:ea typeface="+mn-ea"/>
        <a:cs typeface="+mn-cs"/>
      </a:defRPr>
    </a:lvl7pPr>
    <a:lvl8pPr marL="11197455" algn="l" defTabSz="3199268" rtl="0" eaLnBrk="1" latinLnBrk="0" hangingPunct="1">
      <a:defRPr sz="5950" kern="1200">
        <a:solidFill>
          <a:schemeClr val="tx1"/>
        </a:solidFill>
        <a:latin typeface="+mn-lt"/>
        <a:ea typeface="+mn-ea"/>
        <a:cs typeface="+mn-cs"/>
      </a:defRPr>
    </a:lvl8pPr>
    <a:lvl9pPr marL="12797089" algn="l" defTabSz="3199268" rtl="0" eaLnBrk="1" latinLnBrk="0" hangingPunct="1">
      <a:defRPr sz="59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5B7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83" autoAdjust="0"/>
    <p:restoredTop sz="94636" autoAdjust="0"/>
  </p:normalViewPr>
  <p:slideViewPr>
    <p:cSldViewPr>
      <p:cViewPr>
        <p:scale>
          <a:sx n="10" d="100"/>
          <a:sy n="10" d="100"/>
        </p:scale>
        <p:origin x="3774" y="1710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2FE741-6DEE-431A-805D-F2BF6D349E93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DF6EE7-0169-4DCE-BB3F-EE3A72BF8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2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99268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1pPr>
    <a:lvl2pPr marL="1599633" algn="l" defTabSz="3199268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2pPr>
    <a:lvl3pPr marL="3199268" algn="l" defTabSz="3199268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3pPr>
    <a:lvl4pPr marL="4798910" algn="l" defTabSz="3199268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4pPr>
    <a:lvl5pPr marL="6398546" algn="l" defTabSz="3199268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5pPr>
    <a:lvl6pPr marL="7998178" algn="l" defTabSz="3199268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6pPr>
    <a:lvl7pPr marL="9597813" algn="l" defTabSz="3199268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7pPr>
    <a:lvl8pPr marL="11197455" algn="l" defTabSz="3199268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8pPr>
    <a:lvl9pPr marL="12797089" algn="l" defTabSz="3199268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F6EE7-0169-4DCE-BB3F-EE3A72BF8D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5" y="5624085"/>
            <a:ext cx="24688796" cy="9006316"/>
          </a:xfrm>
        </p:spPr>
        <p:txBody>
          <a:bodyPr lIns="0" rIns="0" anchor="t">
            <a:noAutofit/>
          </a:bodyPr>
          <a:lstStyle>
            <a:lvl1pPr>
              <a:defRPr sz="211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5623457"/>
            <a:ext cx="24688800" cy="4493344"/>
          </a:xfr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3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6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9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17600" y="6217920"/>
            <a:ext cx="16889233" cy="155448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79391" y="6217920"/>
            <a:ext cx="8302753" cy="1554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5731" y="6217920"/>
            <a:ext cx="16898113" cy="155448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825731" y="6181344"/>
            <a:ext cx="16898113" cy="1554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393" y="5888736"/>
            <a:ext cx="24688800" cy="8522208"/>
          </a:xfrm>
        </p:spPr>
        <p:txBody>
          <a:bodyPr anchor="t">
            <a:noAutofit/>
          </a:bodyPr>
          <a:lstStyle>
            <a:lvl1pPr algn="l">
              <a:defRPr sz="15361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9393" y="15544800"/>
            <a:ext cx="24688800" cy="3657600"/>
          </a:xfrm>
        </p:spPr>
        <p:txBody>
          <a:bodyPr anchor="t">
            <a:normAutofit/>
          </a:bodyPr>
          <a:lstStyle>
            <a:lvl1pPr marL="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1pPr>
            <a:lvl2pPr marL="1463221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2pPr>
            <a:lvl3pPr marL="2926439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3pPr>
            <a:lvl4pPr marL="4389661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8528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7316099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87793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10242541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17057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08" y="2438400"/>
            <a:ext cx="14465301" cy="426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47998" y="7663437"/>
            <a:ext cx="14587864" cy="11525704"/>
          </a:xfrm>
        </p:spPr>
        <p:txBody>
          <a:bodyPr>
            <a:normAutofit/>
          </a:bodyPr>
          <a:lstStyle>
            <a:lvl1pPr>
              <a:defRPr sz="5760"/>
            </a:lvl1pPr>
            <a:lvl2pPr>
              <a:defRPr sz="5760"/>
            </a:lvl2pPr>
            <a:lvl3pPr>
              <a:defRPr sz="5760"/>
            </a:lvl3pPr>
            <a:lvl4pPr>
              <a:defRPr sz="5760"/>
            </a:lvl4pPr>
            <a:lvl5pPr>
              <a:defRPr sz="5760"/>
            </a:lvl5pPr>
            <a:lvl6pPr>
              <a:defRPr sz="5760"/>
            </a:lvl6pPr>
            <a:lvl7pPr>
              <a:defRPr sz="5760"/>
            </a:lvl7pPr>
            <a:lvl8pPr>
              <a:defRPr sz="5760"/>
            </a:lvl8pPr>
            <a:lvl9pPr>
              <a:defRPr sz="5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7019" y="7663524"/>
            <a:ext cx="14557245" cy="11525593"/>
          </a:xfrm>
        </p:spPr>
        <p:txBody>
          <a:bodyPr>
            <a:normAutofit/>
          </a:bodyPr>
          <a:lstStyle>
            <a:lvl1pPr>
              <a:defRPr sz="5760"/>
            </a:lvl1pPr>
            <a:lvl2pPr>
              <a:defRPr sz="5760"/>
            </a:lvl2pPr>
            <a:lvl3pPr>
              <a:defRPr sz="5760"/>
            </a:lvl3pPr>
            <a:lvl4pPr>
              <a:defRPr sz="5760"/>
            </a:lvl4pPr>
            <a:lvl5pPr>
              <a:defRPr sz="5760"/>
            </a:lvl5pPr>
            <a:lvl6pPr>
              <a:defRPr sz="5760"/>
            </a:lvl6pPr>
            <a:lvl7pPr>
              <a:defRPr sz="5760"/>
            </a:lvl7pPr>
            <a:lvl8pPr>
              <a:defRPr sz="5760"/>
            </a:lvl8pPr>
            <a:lvl9pPr>
              <a:defRPr sz="5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975104" y="25425403"/>
            <a:ext cx="20409408" cy="1460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11" y="2438405"/>
            <a:ext cx="14462936" cy="42671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5" y="7664452"/>
            <a:ext cx="14554200" cy="2584448"/>
          </a:xfrm>
        </p:spPr>
        <p:txBody>
          <a:bodyPr anchor="t">
            <a:normAutofit/>
          </a:bodyPr>
          <a:lstStyle>
            <a:lvl1pPr marL="0" indent="0">
              <a:buNone/>
              <a:defRPr sz="5760" b="0"/>
            </a:lvl1pPr>
            <a:lvl2pPr marL="1463221" indent="0">
              <a:buNone/>
              <a:defRPr sz="6400" b="1"/>
            </a:lvl2pPr>
            <a:lvl3pPr marL="2926439" indent="0">
              <a:buNone/>
              <a:defRPr sz="5760" b="1"/>
            </a:lvl3pPr>
            <a:lvl4pPr marL="4389661" indent="0">
              <a:buNone/>
              <a:defRPr sz="5120" b="1"/>
            </a:lvl4pPr>
            <a:lvl5pPr marL="5852880" indent="0">
              <a:buNone/>
              <a:defRPr sz="5120" b="1"/>
            </a:lvl5pPr>
            <a:lvl6pPr marL="7316099" indent="0">
              <a:buNone/>
              <a:defRPr sz="5120" b="1"/>
            </a:lvl6pPr>
            <a:lvl7pPr marL="8779320" indent="0">
              <a:buNone/>
              <a:defRPr sz="5120" b="1"/>
            </a:lvl7pPr>
            <a:lvl8pPr marL="10242541" indent="0">
              <a:buNone/>
              <a:defRPr sz="5120" b="1"/>
            </a:lvl8pPr>
            <a:lvl9pPr marL="11705760" indent="0">
              <a:buNone/>
              <a:defRPr sz="51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3" y="11442708"/>
            <a:ext cx="14554200" cy="11531596"/>
          </a:xfrm>
        </p:spPr>
        <p:txBody>
          <a:bodyPr>
            <a:normAutofit/>
          </a:bodyPr>
          <a:lstStyle>
            <a:lvl1pPr>
              <a:defRPr sz="5760"/>
            </a:lvl1pPr>
            <a:lvl2pPr>
              <a:defRPr sz="5760"/>
            </a:lvl2pPr>
            <a:lvl3pPr>
              <a:defRPr sz="5760"/>
            </a:lvl3pPr>
            <a:lvl4pPr>
              <a:defRPr sz="5760"/>
            </a:lvl4pPr>
            <a:lvl5pPr>
              <a:defRPr sz="5760"/>
            </a:lvl5pPr>
            <a:lvl6pPr>
              <a:defRPr sz="5120"/>
            </a:lvl6pPr>
            <a:lvl7pPr>
              <a:defRPr sz="5120"/>
            </a:lvl7pPr>
            <a:lvl8pPr>
              <a:defRPr sz="5120"/>
            </a:lvl8pPr>
            <a:lvl9pPr>
              <a:defRPr sz="51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970505" y="7664452"/>
            <a:ext cx="14643101" cy="2584448"/>
          </a:xfrm>
        </p:spPr>
        <p:txBody>
          <a:bodyPr anchor="t">
            <a:normAutofit/>
          </a:bodyPr>
          <a:lstStyle>
            <a:lvl1pPr marL="0" indent="0">
              <a:buNone/>
              <a:defRPr sz="5760" b="0"/>
            </a:lvl1pPr>
            <a:lvl2pPr marL="1463221" indent="0">
              <a:buNone/>
              <a:defRPr sz="6400" b="1"/>
            </a:lvl2pPr>
            <a:lvl3pPr marL="2926439" indent="0">
              <a:buNone/>
              <a:defRPr sz="5760" b="1"/>
            </a:lvl3pPr>
            <a:lvl4pPr marL="4389661" indent="0">
              <a:buNone/>
              <a:defRPr sz="5120" b="1"/>
            </a:lvl4pPr>
            <a:lvl5pPr marL="5852880" indent="0">
              <a:buNone/>
              <a:defRPr sz="5120" b="1"/>
            </a:lvl5pPr>
            <a:lvl6pPr marL="7316099" indent="0">
              <a:buNone/>
              <a:defRPr sz="5120" b="1"/>
            </a:lvl6pPr>
            <a:lvl7pPr marL="8779320" indent="0">
              <a:buNone/>
              <a:defRPr sz="5120" b="1"/>
            </a:lvl7pPr>
            <a:lvl8pPr marL="10242541" indent="0">
              <a:buNone/>
              <a:defRPr sz="5120" b="1"/>
            </a:lvl8pPr>
            <a:lvl9pPr marL="11705760" indent="0">
              <a:buNone/>
              <a:defRPr sz="51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970508" y="11442704"/>
            <a:ext cx="14605000" cy="11531600"/>
          </a:xfrm>
        </p:spPr>
        <p:txBody>
          <a:bodyPr>
            <a:normAutofit/>
          </a:bodyPr>
          <a:lstStyle>
            <a:lvl1pPr>
              <a:defRPr sz="5760"/>
            </a:lvl1pPr>
            <a:lvl2pPr>
              <a:defRPr sz="5760"/>
            </a:lvl2pPr>
            <a:lvl3pPr>
              <a:defRPr sz="5760"/>
            </a:lvl3pPr>
            <a:lvl4pPr>
              <a:defRPr sz="5760"/>
            </a:lvl4pPr>
            <a:lvl5pPr>
              <a:defRPr sz="5760"/>
            </a:lvl5pPr>
            <a:lvl6pPr>
              <a:defRPr sz="5120"/>
            </a:lvl6pPr>
            <a:lvl7pPr>
              <a:defRPr sz="5120"/>
            </a:lvl7pPr>
            <a:lvl8pPr>
              <a:defRPr sz="5120"/>
            </a:lvl8pPr>
            <a:lvl9pPr>
              <a:defRPr sz="51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975104" y="25425403"/>
            <a:ext cx="20409408" cy="1460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651200" y="6206174"/>
            <a:ext cx="7315200" cy="1460500"/>
          </a:xfrm>
        </p:spPr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7808" y="7683508"/>
            <a:ext cx="14617701" cy="11556996"/>
          </a:xfrm>
        </p:spPr>
        <p:txBody>
          <a:bodyPr>
            <a:normAutofit/>
          </a:bodyPr>
          <a:lstStyle>
            <a:lvl1pPr>
              <a:defRPr sz="5760"/>
            </a:lvl1pPr>
            <a:lvl2pPr>
              <a:defRPr sz="5760"/>
            </a:lvl2pPr>
            <a:lvl3pPr>
              <a:defRPr sz="5760"/>
            </a:lvl3pPr>
            <a:lvl4pPr>
              <a:defRPr sz="5760"/>
            </a:lvl4pPr>
            <a:lvl5pPr>
              <a:defRPr sz="576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08" y="2425700"/>
            <a:ext cx="14516101" cy="4165600"/>
          </a:xfrm>
        </p:spPr>
        <p:txBody>
          <a:bodyPr anchor="t">
            <a:normAutofit/>
          </a:bodyPr>
          <a:lstStyle>
            <a:lvl1pPr algn="l">
              <a:defRPr sz="576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8" y="7683503"/>
            <a:ext cx="14516101" cy="7251700"/>
          </a:xfrm>
        </p:spPr>
        <p:txBody>
          <a:bodyPr>
            <a:normAutofit/>
          </a:bodyPr>
          <a:lstStyle>
            <a:lvl1pPr marL="0" indent="0">
              <a:buNone/>
              <a:defRPr sz="5760"/>
            </a:lvl1pPr>
            <a:lvl2pPr marL="1463221" indent="0">
              <a:buNone/>
              <a:defRPr sz="3840"/>
            </a:lvl2pPr>
            <a:lvl3pPr marL="2926439" indent="0">
              <a:buNone/>
              <a:defRPr sz="3200"/>
            </a:lvl3pPr>
            <a:lvl4pPr marL="4389661" indent="0">
              <a:buNone/>
              <a:defRPr sz="2880"/>
            </a:lvl4pPr>
            <a:lvl5pPr marL="5852880" indent="0">
              <a:buNone/>
              <a:defRPr sz="2880"/>
            </a:lvl5pPr>
            <a:lvl6pPr marL="7316099" indent="0">
              <a:buNone/>
              <a:defRPr sz="2880"/>
            </a:lvl6pPr>
            <a:lvl7pPr marL="8779320" indent="0">
              <a:buNone/>
              <a:defRPr sz="2880"/>
            </a:lvl7pPr>
            <a:lvl8pPr marL="10242541" indent="0">
              <a:buNone/>
              <a:defRPr sz="2880"/>
            </a:lvl8pPr>
            <a:lvl9pPr marL="11705760" indent="0">
              <a:buNone/>
              <a:defRPr sz="28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975104" y="25425403"/>
            <a:ext cx="20409408" cy="1460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10" y="2400301"/>
            <a:ext cx="8299448" cy="7924804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57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5453" y="6603998"/>
            <a:ext cx="22510749" cy="16883060"/>
          </a:xfrm>
        </p:spPr>
        <p:txBody>
          <a:bodyPr/>
          <a:lstStyle>
            <a:lvl1pPr marL="0" indent="0">
              <a:buNone/>
              <a:defRPr sz="10241"/>
            </a:lvl1pPr>
            <a:lvl2pPr marL="1463221" indent="0">
              <a:buNone/>
              <a:defRPr sz="8960"/>
            </a:lvl2pPr>
            <a:lvl3pPr marL="2926439" indent="0">
              <a:buNone/>
              <a:defRPr sz="7681"/>
            </a:lvl3pPr>
            <a:lvl4pPr marL="4389661" indent="0">
              <a:buNone/>
              <a:defRPr sz="6400"/>
            </a:lvl4pPr>
            <a:lvl5pPr marL="5852880" indent="0">
              <a:buNone/>
              <a:defRPr sz="6400"/>
            </a:lvl5pPr>
            <a:lvl6pPr marL="7316099" indent="0">
              <a:buNone/>
              <a:defRPr sz="6400"/>
            </a:lvl6pPr>
            <a:lvl7pPr marL="8779320" indent="0">
              <a:buNone/>
              <a:defRPr sz="6400"/>
            </a:lvl7pPr>
            <a:lvl8pPr marL="10242541" indent="0">
              <a:buNone/>
              <a:defRPr sz="6400"/>
            </a:lvl8pPr>
            <a:lvl9pPr marL="11705760" indent="0">
              <a:buNone/>
              <a:defRPr sz="6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5451" y="2457454"/>
            <a:ext cx="14966953" cy="3638548"/>
          </a:xfrm>
        </p:spPr>
        <p:txBody>
          <a:bodyPr>
            <a:normAutofit/>
          </a:bodyPr>
          <a:lstStyle>
            <a:lvl1pPr marL="0" indent="0">
              <a:buNone/>
              <a:defRPr sz="5760"/>
            </a:lvl1pPr>
            <a:lvl2pPr marL="1463221" indent="0">
              <a:buNone/>
              <a:defRPr sz="3840"/>
            </a:lvl2pPr>
            <a:lvl3pPr marL="2926439" indent="0">
              <a:buNone/>
              <a:defRPr sz="3200"/>
            </a:lvl3pPr>
            <a:lvl4pPr marL="4389661" indent="0">
              <a:buNone/>
              <a:defRPr sz="2880"/>
            </a:lvl4pPr>
            <a:lvl5pPr marL="5852880" indent="0">
              <a:buNone/>
              <a:defRPr sz="2880"/>
            </a:lvl5pPr>
            <a:lvl6pPr marL="7316099" indent="0">
              <a:buNone/>
              <a:defRPr sz="2880"/>
            </a:lvl6pPr>
            <a:lvl7pPr marL="8779320" indent="0">
              <a:buNone/>
              <a:defRPr sz="2880"/>
            </a:lvl7pPr>
            <a:lvl8pPr marL="10242541" indent="0">
              <a:buNone/>
              <a:defRPr sz="2880"/>
            </a:lvl8pPr>
            <a:lvl9pPr marL="11705760" indent="0">
              <a:buNone/>
              <a:defRPr sz="28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975104" y="25425403"/>
            <a:ext cx="20409408" cy="1460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9391" y="6217921"/>
            <a:ext cx="8293393" cy="7917864"/>
          </a:xfrm>
          <a:prstGeom prst="rect">
            <a:avLst/>
          </a:prstGeom>
        </p:spPr>
        <p:txBody>
          <a:bodyPr vert="horz" lIns="182880" tIns="91440" rIns="182880" bIns="9144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7600" y="6188144"/>
            <a:ext cx="16889233" cy="15544808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51200" y="757874"/>
            <a:ext cx="7315200" cy="1460500"/>
          </a:xfrm>
          <a:prstGeom prst="rect">
            <a:avLst/>
          </a:prstGeom>
        </p:spPr>
        <p:txBody>
          <a:bodyPr vert="horz" lIns="182880" tIns="91440" rIns="182880" bIns="91440" rtlCol="0" anchor="t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CB39E-4100-4718-A3BF-F166FEBE81E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79392" y="25425403"/>
            <a:ext cx="20409408" cy="1460500"/>
          </a:xfrm>
          <a:prstGeom prst="rect">
            <a:avLst/>
          </a:prstGeom>
        </p:spPr>
        <p:txBody>
          <a:bodyPr vert="horz" lIns="182880" tIns="91440" rIns="182880" bIns="91440" rtlCol="0" anchor="t"/>
          <a:lstStyle>
            <a:lvl1pPr algn="l">
              <a:defRPr sz="384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39008" y="25425403"/>
            <a:ext cx="4550736" cy="1460500"/>
          </a:xfrm>
          <a:prstGeom prst="rect">
            <a:avLst/>
          </a:prstGeom>
        </p:spPr>
        <p:txBody>
          <a:bodyPr vert="horz" lIns="182880" tIns="91440" rIns="182880" bIns="91440" rtlCol="0" anchor="t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2CBF-1FFB-4547-8875-FAEC31E749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2926439" rtl="0" eaLnBrk="1" latinLnBrk="0" hangingPunct="1">
        <a:spcBef>
          <a:spcPct val="0"/>
        </a:spcBef>
        <a:buNone/>
        <a:defRPr sz="576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77931" indent="-877931" algn="l" defTabSz="2926439" rtl="0" eaLnBrk="1" latinLnBrk="0" hangingPunct="1">
        <a:spcBef>
          <a:spcPct val="20000"/>
        </a:spcBef>
        <a:buFont typeface="Arial" pitchFamily="34" charset="0"/>
        <a:buChar char="•"/>
        <a:defRPr sz="576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2377733" indent="-914513" algn="l" defTabSz="2926439" rtl="0" eaLnBrk="1" latinLnBrk="0" hangingPunct="1">
        <a:spcBef>
          <a:spcPct val="20000"/>
        </a:spcBef>
        <a:buFont typeface="Arial" pitchFamily="34" charset="0"/>
        <a:buChar char="–"/>
        <a:defRPr sz="576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3658050" indent="-731610" algn="l" defTabSz="2926439" rtl="0" eaLnBrk="1" latinLnBrk="0" hangingPunct="1">
        <a:spcBef>
          <a:spcPct val="20000"/>
        </a:spcBef>
        <a:buFont typeface="Arial" pitchFamily="34" charset="0"/>
        <a:buChar char="•"/>
        <a:defRPr sz="576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5121269" indent="-731610" algn="l" defTabSz="2926439" rtl="0" eaLnBrk="1" latinLnBrk="0" hangingPunct="1">
        <a:spcBef>
          <a:spcPct val="20000"/>
        </a:spcBef>
        <a:buFont typeface="Arial" pitchFamily="34" charset="0"/>
        <a:buChar char="–"/>
        <a:defRPr sz="576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6584491" indent="-731610" algn="l" defTabSz="2926439" rtl="0" eaLnBrk="1" latinLnBrk="0" hangingPunct="1">
        <a:spcBef>
          <a:spcPct val="20000"/>
        </a:spcBef>
        <a:buFont typeface="Arial" pitchFamily="34" charset="0"/>
        <a:buChar char="»"/>
        <a:defRPr sz="576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8047710" indent="-731610" algn="l" defTabSz="2926439" rtl="0" eaLnBrk="1" latinLnBrk="0" hangingPunct="1">
        <a:spcBef>
          <a:spcPct val="20000"/>
        </a:spcBef>
        <a:buFont typeface="Arial" pitchFamily="34" charset="0"/>
        <a:buChar char="•"/>
        <a:defRPr sz="576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9510930" indent="-731610" algn="l" defTabSz="2926439" rtl="0" eaLnBrk="1" latinLnBrk="0" hangingPunct="1">
        <a:spcBef>
          <a:spcPct val="20000"/>
        </a:spcBef>
        <a:buFont typeface="Arial" pitchFamily="34" charset="0"/>
        <a:buChar char="•"/>
        <a:defRPr sz="576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10974149" indent="-731610" algn="l" defTabSz="2926439" rtl="0" eaLnBrk="1" latinLnBrk="0" hangingPunct="1">
        <a:spcBef>
          <a:spcPct val="20000"/>
        </a:spcBef>
        <a:buFont typeface="Arial" pitchFamily="34" charset="0"/>
        <a:buChar char="•"/>
        <a:defRPr sz="576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12437371" indent="-731610" algn="l" defTabSz="2926439" rtl="0" eaLnBrk="1" latinLnBrk="0" hangingPunct="1">
        <a:spcBef>
          <a:spcPct val="20000"/>
        </a:spcBef>
        <a:buFont typeface="Arial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439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221" algn="l" defTabSz="2926439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439" algn="l" defTabSz="2926439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661" algn="l" defTabSz="2926439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880" algn="l" defTabSz="2926439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6099" algn="l" defTabSz="2926439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9320" algn="l" defTabSz="2926439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2541" algn="l" defTabSz="2926439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5760" algn="l" defTabSz="2926439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8487" y="1449892"/>
            <a:ext cx="31394400" cy="243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16" dirty="0">
                <a:latin typeface="+mj-lt"/>
              </a:rPr>
              <a:t>CROOKSTON MINNESOTA SLOPE STABILITY PROJECT</a:t>
            </a:r>
          </a:p>
          <a:p>
            <a:endParaRPr lang="en-US" sz="7616" dirty="0"/>
          </a:p>
        </p:txBody>
      </p:sp>
      <p:sp>
        <p:nvSpPr>
          <p:cNvPr id="5" name="TextBox 4"/>
          <p:cNvSpPr txBox="1"/>
          <p:nvPr/>
        </p:nvSpPr>
        <p:spPr>
          <a:xfrm>
            <a:off x="8366765" y="11694442"/>
            <a:ext cx="4968235" cy="8046720"/>
          </a:xfrm>
          <a:prstGeom prst="rect">
            <a:avLst/>
          </a:prstGeom>
          <a:solidFill>
            <a:srgbClr val="5B7176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SITE CONDITIONS: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This </a:t>
            </a:r>
            <a:r>
              <a:rPr lang="en-US" sz="3200" dirty="0"/>
              <a:t>site exists on </a:t>
            </a:r>
            <a:r>
              <a:rPr lang="en-US" sz="3200" dirty="0" smtClean="0"/>
              <a:t>top of a </a:t>
            </a:r>
            <a:r>
              <a:rPr lang="en-US" sz="3200" dirty="0"/>
              <a:t>unique geological area that has contributed to the slope failure.  This area historically was covered by a gigantic glacial lake which over time deposited over </a:t>
            </a:r>
            <a:r>
              <a:rPr lang="en-US" sz="3200" dirty="0" smtClean="0"/>
              <a:t>60 </a:t>
            </a:r>
            <a:r>
              <a:rPr lang="en-US" sz="3200" dirty="0"/>
              <a:t>ft. of weak clay which the site overlays.  These weak clays have contributed to an unstable slope near the river even </a:t>
            </a:r>
            <a:r>
              <a:rPr lang="en-US" sz="3200" dirty="0" smtClean="0"/>
              <a:t>with the </a:t>
            </a:r>
            <a:r>
              <a:rPr lang="en-US" sz="3200" dirty="0"/>
              <a:t>slope being less than 15 degrees.</a:t>
            </a:r>
          </a:p>
          <a:p>
            <a:endParaRPr lang="en-US" sz="7616" dirty="0"/>
          </a:p>
        </p:txBody>
      </p:sp>
      <p:sp>
        <p:nvSpPr>
          <p:cNvPr id="6" name="TextBox 5"/>
          <p:cNvSpPr txBox="1"/>
          <p:nvPr/>
        </p:nvSpPr>
        <p:spPr>
          <a:xfrm>
            <a:off x="25496520" y="23834586"/>
            <a:ext cx="10716598" cy="2677656"/>
          </a:xfrm>
          <a:prstGeom prst="rect">
            <a:avLst/>
          </a:prstGeom>
          <a:solidFill>
            <a:srgbClr val="5B7176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RECOMMENDATION: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After careful research and analysis </a:t>
            </a:r>
            <a:r>
              <a:rPr lang="en-US" sz="3200" dirty="0" smtClean="0"/>
              <a:t>several options were considered </a:t>
            </a:r>
            <a:r>
              <a:rPr lang="en-US" sz="3200" dirty="0"/>
              <a:t>for resisting the slope failure.   Because of the unique nature of this deep slope failure </a:t>
            </a:r>
            <a:r>
              <a:rPr lang="en-US" sz="3200" dirty="0" smtClean="0"/>
              <a:t>the </a:t>
            </a:r>
            <a:r>
              <a:rPr lang="en-US" sz="3200" dirty="0"/>
              <a:t>concrete shaft solution does seem to be a viable option for this project.</a:t>
            </a:r>
          </a:p>
        </p:txBody>
      </p:sp>
      <p:pic>
        <p:nvPicPr>
          <p:cNvPr id="1026" name="Picture 2" descr="Obelisk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9" y="1579584"/>
            <a:ext cx="3073577" cy="38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3716000" y="3276600"/>
            <a:ext cx="22028917" cy="7148041"/>
            <a:chOff x="13855068" y="3767652"/>
            <a:chExt cx="21577932" cy="7148041"/>
          </a:xfrm>
        </p:grpSpPr>
        <p:sp>
          <p:nvSpPr>
            <p:cNvPr id="2" name="Rectangle 1"/>
            <p:cNvSpPr/>
            <p:nvPr/>
          </p:nvSpPr>
          <p:spPr>
            <a:xfrm>
              <a:off x="13855068" y="3767652"/>
              <a:ext cx="21577932" cy="714804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264641" y="4343400"/>
              <a:ext cx="9509759" cy="6014855"/>
              <a:chOff x="14264641" y="4419600"/>
              <a:chExt cx="9509759" cy="6014855"/>
            </a:xfrm>
          </p:grpSpPr>
          <p:pic>
            <p:nvPicPr>
              <p:cNvPr id="1030" name="Picture 6" descr="slope failure 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64641" y="4419600"/>
                <a:ext cx="9509759" cy="6014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8440400" y="6411095"/>
                <a:ext cx="2743200" cy="1589905"/>
              </a:xfrm>
              <a:prstGeom prst="rect">
                <a:avLst/>
              </a:prstGeom>
              <a:noFill/>
              <a:ln w="635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16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032" name="Picture 8" descr="slope failure 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0" y="4678680"/>
              <a:ext cx="11125200" cy="5379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288031" y="2646951"/>
            <a:ext cx="82946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OBELISK ENGINEERING</a:t>
            </a:r>
          </a:p>
          <a:p>
            <a:r>
              <a:rPr lang="en-US" sz="3600" dirty="0" smtClean="0"/>
              <a:t>Kenneth </a:t>
            </a:r>
            <a:r>
              <a:rPr lang="en-US" sz="3600" dirty="0"/>
              <a:t>Hunter</a:t>
            </a:r>
          </a:p>
          <a:p>
            <a:r>
              <a:rPr lang="en-US" sz="3600" dirty="0"/>
              <a:t>Shawn Crawley</a:t>
            </a:r>
          </a:p>
          <a:p>
            <a:r>
              <a:rPr lang="en-US" sz="3600" dirty="0"/>
              <a:t>Alex Arndt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5165" y="22021800"/>
            <a:ext cx="12668435" cy="4647426"/>
          </a:xfrm>
          <a:prstGeom prst="rect">
            <a:avLst/>
          </a:prstGeom>
          <a:solidFill>
            <a:srgbClr val="5B7176"/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ANALYSIS: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With </a:t>
            </a:r>
            <a:r>
              <a:rPr lang="en-US" sz="3200" dirty="0"/>
              <a:t>the onsite soil data collected from the </a:t>
            </a:r>
            <a:r>
              <a:rPr lang="en-US" sz="3200" dirty="0" smtClean="0"/>
              <a:t>site </a:t>
            </a:r>
            <a:r>
              <a:rPr lang="en-US" sz="3200" dirty="0"/>
              <a:t>and other geological information about the </a:t>
            </a:r>
            <a:r>
              <a:rPr lang="en-US" sz="3200" dirty="0" smtClean="0"/>
              <a:t>area, </a:t>
            </a:r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model </a:t>
            </a:r>
            <a:r>
              <a:rPr lang="en-US" sz="3200" dirty="0" smtClean="0"/>
              <a:t>of the slope was made </a:t>
            </a:r>
            <a:r>
              <a:rPr lang="en-US" sz="3200" dirty="0"/>
              <a:t>using the Slope Stability Software </a:t>
            </a:r>
            <a:r>
              <a:rPr lang="en-US" sz="3200" dirty="0" smtClean="0"/>
              <a:t>UTexas4Ed</a:t>
            </a:r>
            <a:r>
              <a:rPr lang="en-US" sz="3200" dirty="0"/>
              <a:t>.  From </a:t>
            </a:r>
            <a:r>
              <a:rPr lang="en-US" sz="3200" dirty="0" smtClean="0"/>
              <a:t>this </a:t>
            </a:r>
            <a:r>
              <a:rPr lang="en-US" sz="3200" dirty="0"/>
              <a:t>analysis </a:t>
            </a:r>
            <a:r>
              <a:rPr lang="en-US" sz="3200" dirty="0" smtClean="0"/>
              <a:t>the slope was </a:t>
            </a:r>
            <a:r>
              <a:rPr lang="en-US" sz="3200" dirty="0"/>
              <a:t>characterized </a:t>
            </a:r>
            <a:r>
              <a:rPr lang="en-US" sz="3200" dirty="0" smtClean="0"/>
              <a:t>as </a:t>
            </a:r>
            <a:r>
              <a:rPr lang="en-US" sz="3200" dirty="0"/>
              <a:t>a deep slope failure caused by the weak shear strengths of the thick clay layer.  Also from </a:t>
            </a:r>
            <a:r>
              <a:rPr lang="en-US" sz="3200" dirty="0" smtClean="0"/>
              <a:t>the </a:t>
            </a:r>
            <a:r>
              <a:rPr lang="en-US" sz="3200" dirty="0"/>
              <a:t>analysis </a:t>
            </a:r>
            <a:r>
              <a:rPr lang="en-US" sz="3200" dirty="0" smtClean="0"/>
              <a:t>it was </a:t>
            </a:r>
            <a:r>
              <a:rPr lang="en-US" sz="3200" dirty="0"/>
              <a:t>found that the slope would be further stressed by rapid drawdown conditions that </a:t>
            </a:r>
            <a:r>
              <a:rPr lang="en-US" sz="3200" dirty="0" smtClean="0"/>
              <a:t>could potentially occur </a:t>
            </a:r>
            <a:r>
              <a:rPr lang="en-US" sz="3200" dirty="0"/>
              <a:t>in the area. </a:t>
            </a:r>
          </a:p>
          <a:p>
            <a:r>
              <a:rPr lang="en-US" sz="320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5" y="10940031"/>
            <a:ext cx="7303619" cy="100911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953154" y="11506200"/>
            <a:ext cx="11116646" cy="3566160"/>
          </a:xfrm>
          <a:prstGeom prst="rect">
            <a:avLst/>
          </a:prstGeom>
          <a:solidFill>
            <a:srgbClr val="5B7176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DESIGN:</a:t>
            </a:r>
            <a:r>
              <a:rPr lang="en-US" sz="3200" dirty="0" smtClean="0"/>
              <a:t>  </a:t>
            </a:r>
            <a:endParaRPr lang="en-US" sz="3200" dirty="0" smtClean="0"/>
          </a:p>
          <a:p>
            <a:r>
              <a:rPr lang="en-US" sz="3200" dirty="0" smtClean="0"/>
              <a:t>Using </a:t>
            </a:r>
            <a:r>
              <a:rPr lang="en-US" sz="3200" dirty="0"/>
              <a:t>Both </a:t>
            </a:r>
            <a:r>
              <a:rPr lang="en-US" sz="3200" dirty="0" smtClean="0"/>
              <a:t>UTEXAS4ED </a:t>
            </a:r>
            <a:r>
              <a:rPr lang="en-US" sz="3200" dirty="0"/>
              <a:t>and </a:t>
            </a:r>
            <a:r>
              <a:rPr lang="en-US" sz="3200" dirty="0" smtClean="0"/>
              <a:t>LPILE </a:t>
            </a:r>
            <a:r>
              <a:rPr lang="en-US" sz="3200" dirty="0"/>
              <a:t>a linear drilled shaft </a:t>
            </a:r>
            <a:r>
              <a:rPr lang="en-US" sz="3200" dirty="0" smtClean="0"/>
              <a:t>system was designed </a:t>
            </a:r>
            <a:r>
              <a:rPr lang="en-US" sz="3200" dirty="0"/>
              <a:t>that would supply a  sufficient resistive force to the moving slope to raise the factor of safety from 1 to </a:t>
            </a:r>
            <a:r>
              <a:rPr lang="en-US" sz="3200" dirty="0" smtClean="0"/>
              <a:t>1.3</a:t>
            </a:r>
          </a:p>
          <a:p>
            <a:r>
              <a:rPr lang="en-US" sz="3200" dirty="0" smtClean="0"/>
              <a:t>By using </a:t>
            </a:r>
            <a:r>
              <a:rPr lang="en-US" sz="3200" dirty="0"/>
              <a:t>an iterative </a:t>
            </a:r>
            <a:r>
              <a:rPr lang="en-US" sz="3200" dirty="0" smtClean="0"/>
              <a:t>method </a:t>
            </a:r>
            <a:r>
              <a:rPr lang="en-US" sz="3200" dirty="0"/>
              <a:t>optimal shaft </a:t>
            </a:r>
            <a:r>
              <a:rPr lang="en-US" sz="3200" dirty="0" smtClean="0"/>
              <a:t>dimensions and spacing were calculated.</a:t>
            </a:r>
            <a:endParaRPr lang="en-US" sz="3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424641"/>
            <a:ext cx="1295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954000" y="10963372"/>
            <a:ext cx="23622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954000" y="10424641"/>
            <a:ext cx="0" cy="538731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21640800"/>
            <a:ext cx="135255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527566" y="11002978"/>
            <a:ext cx="0" cy="1063782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128085" y="15603648"/>
            <a:ext cx="0" cy="1137115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546835" y="15587953"/>
            <a:ext cx="11580293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0" y="27008044"/>
            <a:ext cx="36576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43400" y="2663952"/>
            <a:ext cx="322326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478402" y="20698123"/>
            <a:ext cx="10716598" cy="2923877"/>
          </a:xfrm>
          <a:prstGeom prst="rect">
            <a:avLst/>
          </a:prstGeom>
          <a:solidFill>
            <a:srgbClr val="5B7176"/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COST ANALYSIS:</a:t>
            </a:r>
            <a:r>
              <a:rPr lang="en-US" sz="4000" dirty="0">
                <a:latin typeface="Calibri" panose="020F0502020204030204" pitchFamily="34" charset="0"/>
              </a:rPr>
              <a:t>		</a:t>
            </a:r>
          </a:p>
          <a:p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    </a:t>
            </a:r>
            <a:r>
              <a:rPr lang="en-US" sz="3200" dirty="0" smtClean="0">
                <a:latin typeface="Calibri" panose="020F0502020204030204" pitchFamily="34" charset="0"/>
              </a:rPr>
              <a:t>Materials</a:t>
            </a:r>
            <a:r>
              <a:rPr lang="en-US" sz="3200" dirty="0">
                <a:latin typeface="Calibri" panose="020F0502020204030204" pitchFamily="34" charset="0"/>
              </a:rPr>
              <a:t>	 </a:t>
            </a:r>
            <a:r>
              <a:rPr lang="en-US" sz="3200" dirty="0" smtClean="0">
                <a:latin typeface="Calibri" panose="020F0502020204030204" pitchFamily="34" charset="0"/>
              </a:rPr>
              <a:t>     $      550,000</a:t>
            </a:r>
            <a:r>
              <a:rPr lang="en-US" sz="3200" dirty="0">
                <a:latin typeface="Calibri" panose="020F0502020204030204" pitchFamily="34" charset="0"/>
              </a:rPr>
              <a:t>	</a:t>
            </a:r>
            <a:endParaRPr lang="en-US" sz="32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     Labor	      $  1,750,000	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     Equipment</a:t>
            </a:r>
            <a:r>
              <a:rPr lang="en-US" sz="3200" dirty="0">
                <a:latin typeface="Calibri" panose="020F0502020204030204" pitchFamily="34" charset="0"/>
              </a:rPr>
              <a:t>	 </a:t>
            </a:r>
            <a:r>
              <a:rPr lang="en-US" sz="3200" dirty="0" smtClean="0">
                <a:latin typeface="Calibri" panose="020F0502020204030204" pitchFamily="34" charset="0"/>
              </a:rPr>
              <a:t>     $  1,000,000</a:t>
            </a:r>
            <a:r>
              <a:rPr lang="en-US" sz="3600" dirty="0">
                <a:latin typeface="Calibri" panose="020F0502020204030204" pitchFamily="34" charset="0"/>
              </a:rPr>
              <a:t>	</a:t>
            </a:r>
          </a:p>
          <a:p>
            <a:r>
              <a:rPr lang="en-US" sz="4000" dirty="0">
                <a:latin typeface="Calibri" panose="020F0502020204030204" pitchFamily="34" charset="0"/>
              </a:rPr>
              <a:t>Total	 $  </a:t>
            </a:r>
            <a:r>
              <a:rPr lang="en-US" sz="4000" dirty="0" smtClean="0">
                <a:latin typeface="Calibri" panose="020F0502020204030204" pitchFamily="34" charset="0"/>
              </a:rPr>
              <a:t>3,300,000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en-US" sz="6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964" y="19956371"/>
            <a:ext cx="7010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Basic soil layers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" b="7979"/>
          <a:stretch/>
        </p:blipFill>
        <p:spPr>
          <a:xfrm>
            <a:off x="25496520" y="11273503"/>
            <a:ext cx="10698480" cy="503329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-60000">
            <a:off x="26212799" y="5621778"/>
            <a:ext cx="8610600" cy="1959621"/>
            <a:chOff x="26225923" y="5625573"/>
            <a:chExt cx="8610600" cy="195962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0126300" y="6518394"/>
              <a:ext cx="4710223" cy="106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26225923" y="5625573"/>
              <a:ext cx="4710223" cy="106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 rot="717825">
            <a:off x="27637679" y="6332686"/>
            <a:ext cx="2686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800 </a:t>
            </a:r>
            <a:r>
              <a:rPr lang="en-US" sz="4000" dirty="0" err="1" smtClean="0"/>
              <a:t>ft</a:t>
            </a:r>
            <a:r>
              <a:rPr lang="en-US" sz="4000" dirty="0" smtClean="0"/>
              <a:t>*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24145614" y="8916659"/>
            <a:ext cx="868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*89 SHAFTS SPACED AT 9’ O.C. 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051724" y="6248400"/>
            <a:ext cx="11116646" cy="3170099"/>
          </a:xfrm>
          <a:prstGeom prst="rect">
            <a:avLst/>
          </a:prstGeom>
          <a:solidFill>
            <a:srgbClr val="5B7176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OVERVIEW: </a:t>
            </a:r>
          </a:p>
          <a:p>
            <a:r>
              <a:rPr lang="en-US" sz="3200" dirty="0"/>
              <a:t>In 2003, massive damage was caused by a slope failure near the center of the town of Crookston Minnesota.  The city of Crookston has contracted out for a design-build solution to stabilize the slope and prevent damage to the nearby highway.</a:t>
            </a:r>
          </a:p>
          <a:p>
            <a:endParaRPr lang="en-US" sz="3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5478402" y="16494369"/>
            <a:ext cx="10716598" cy="3937053"/>
            <a:chOff x="13816968" y="16154400"/>
            <a:chExt cx="10719432" cy="4191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t="1" r="10651" b="14724"/>
            <a:stretch/>
          </p:blipFill>
          <p:spPr>
            <a:xfrm>
              <a:off x="13816968" y="16154400"/>
              <a:ext cx="10719432" cy="4191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3935264" y="19773140"/>
              <a:ext cx="5114735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Layer 3. Depth 60.00 to 100.00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ft</a:t>
              </a:r>
              <a:r>
                <a:rPr lang="en-US" sz="2000" dirty="0" smtClean="0">
                  <a:solidFill>
                    <a:schemeClr val="bg1"/>
                  </a:solidFill>
                </a:rPr>
                <a:t> = API Sand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883640" y="16459200"/>
              <a:ext cx="516636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Layer 1. Depth 0.00 to 10.00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ft</a:t>
              </a:r>
              <a:r>
                <a:rPr lang="en-US" sz="2000" dirty="0" smtClean="0">
                  <a:solidFill>
                    <a:schemeClr val="bg1"/>
                  </a:solidFill>
                </a:rPr>
                <a:t> = Sand (Reese)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935266" y="17797273"/>
              <a:ext cx="4920033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Layer 2. Depth 10.00 to 60.00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ft</a:t>
              </a:r>
              <a:r>
                <a:rPr lang="en-US" sz="2000" dirty="0" smtClean="0">
                  <a:solidFill>
                    <a:schemeClr val="bg1"/>
                  </a:solidFill>
                </a:rPr>
                <a:t> = Soft Clay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H="1">
            <a:off x="29670744" y="4372765"/>
            <a:ext cx="1487113" cy="44229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12192"/>
          <a:stretch/>
        </p:blipFill>
        <p:spPr>
          <a:xfrm>
            <a:off x="14297593" y="16611600"/>
            <a:ext cx="10058400" cy="42672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1" b="9961"/>
          <a:stretch/>
        </p:blipFill>
        <p:spPr>
          <a:xfrm>
            <a:off x="14316642" y="21945600"/>
            <a:ext cx="10058400" cy="426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289000" y="5324607"/>
            <a:ext cx="8610600" cy="1838193"/>
          </a:xfrm>
          <a:prstGeom prst="line">
            <a:avLst/>
          </a:prstGeom>
          <a:ln w="1047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6613389" y="4447948"/>
            <a:ext cx="38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CROSS-SECTION LOCATION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0251400" y="4722481"/>
            <a:ext cx="603419" cy="187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478000" y="1676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ORIGINAL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554200" y="221374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FINAL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399</TotalTime>
  <Words>249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Candara</vt:lpstr>
      <vt:lpstr>Tradeshow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Michael Arndt</dc:creator>
  <cp:lastModifiedBy>Shawn Owen Crawley</cp:lastModifiedBy>
  <cp:revision>38</cp:revision>
  <dcterms:created xsi:type="dcterms:W3CDTF">2015-04-03T20:43:06Z</dcterms:created>
  <dcterms:modified xsi:type="dcterms:W3CDTF">2015-04-10T18:51:18Z</dcterms:modified>
</cp:coreProperties>
</file>